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551" r:id="rId4"/>
    <p:sldMasterId id="2147484608" r:id="rId5"/>
  </p:sldMasterIdLst>
  <p:notesMasterIdLst>
    <p:notesMasterId r:id="rId43"/>
  </p:notesMasterIdLst>
  <p:handoutMasterIdLst>
    <p:handoutMasterId r:id="rId44"/>
  </p:handoutMasterIdLst>
  <p:sldIdLst>
    <p:sldId id="1600" r:id="rId6"/>
    <p:sldId id="1681" r:id="rId7"/>
    <p:sldId id="1691" r:id="rId8"/>
    <p:sldId id="1683" r:id="rId9"/>
    <p:sldId id="1684" r:id="rId10"/>
    <p:sldId id="1694" r:id="rId11"/>
    <p:sldId id="1695" r:id="rId12"/>
    <p:sldId id="1696" r:id="rId13"/>
    <p:sldId id="1697" r:id="rId14"/>
    <p:sldId id="1698" r:id="rId15"/>
    <p:sldId id="1699" r:id="rId16"/>
    <p:sldId id="1700" r:id="rId17"/>
    <p:sldId id="1701" r:id="rId18"/>
    <p:sldId id="1702" r:id="rId19"/>
    <p:sldId id="1703" r:id="rId20"/>
    <p:sldId id="1704" r:id="rId21"/>
    <p:sldId id="1705" r:id="rId22"/>
    <p:sldId id="1706" r:id="rId23"/>
    <p:sldId id="1707" r:id="rId24"/>
    <p:sldId id="1708" r:id="rId25"/>
    <p:sldId id="1685" r:id="rId26"/>
    <p:sldId id="1709" r:id="rId27"/>
    <p:sldId id="1710" r:id="rId28"/>
    <p:sldId id="1711" r:id="rId29"/>
    <p:sldId id="1712" r:id="rId30"/>
    <p:sldId id="1724" r:id="rId31"/>
    <p:sldId id="1725" r:id="rId32"/>
    <p:sldId id="1715" r:id="rId33"/>
    <p:sldId id="1716" r:id="rId34"/>
    <p:sldId id="1717" r:id="rId35"/>
    <p:sldId id="1718" r:id="rId36"/>
    <p:sldId id="1719" r:id="rId37"/>
    <p:sldId id="1720" r:id="rId38"/>
    <p:sldId id="1721" r:id="rId39"/>
    <p:sldId id="1722" r:id="rId40"/>
    <p:sldId id="1723" r:id="rId41"/>
    <p:sldId id="1693" r:id="rId4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Angela Powell" initials="AP" lastIdx="9"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EBEB"/>
    <a:srgbClr val="F6F8FA"/>
    <a:srgbClr val="1A1B20"/>
    <a:srgbClr val="000000"/>
    <a:srgbClr val="1A1A1A"/>
    <a:srgbClr val="3C3C41"/>
    <a:srgbClr val="F8F9FA"/>
    <a:srgbClr val="0078D4"/>
    <a:srgbClr val="FFFFFF"/>
    <a:srgbClr val="008272"/>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784" autoAdjust="0"/>
    <p:restoredTop sz="85238" autoAdjust="0"/>
  </p:normalViewPr>
  <p:slideViewPr>
    <p:cSldViewPr snapToGrid="0">
      <p:cViewPr varScale="1">
        <p:scale>
          <a:sx n="106" d="100"/>
          <a:sy n="106" d="100"/>
        </p:scale>
        <p:origin x="1552" y="18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0"/>
    </p:cViewPr>
  </p:sorterViewPr>
  <p:notesViewPr>
    <p:cSldViewPr snapToGrid="0" showGuides="1">
      <p:cViewPr varScale="1">
        <p:scale>
          <a:sx n="137" d="100"/>
          <a:sy n="137" d="100"/>
        </p:scale>
        <p:origin x="3600" y="20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12/18/20 3:30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8.jpeg>
</file>

<file path=ppt/media/image22.jpeg>
</file>

<file path=ppt/media/image23.png>
</file>

<file path=ppt/media/image30.jpg>
</file>

<file path=ppt/media/image31.jpeg>
</file>

<file path=ppt/media/image37.jpeg>
</file>

<file path=ppt/media/image38.jpg>
</file>

<file path=ppt/media/image44.jpeg>
</file>

<file path=ppt/media/image45.jpg>
</file>

<file path=ppt/media/image47.jpg>
</file>

<file path=ppt/media/image48.jpeg>
</file>

<file path=ppt/media/image58.jpeg>
</file>

<file path=ppt/media/image59.jpg>
</file>

<file path=ppt/media/image6.png>
</file>

<file path=ppt/media/image64.jpg>
</file>

<file path=ppt/media/image65.jpg>
</file>

<file path=ppt/media/image71.jpg>
</file>

<file path=ppt/media/image72.jpeg>
</file>

<file path=ppt/media/image75.jpg>
</file>

<file path=ppt/media/image76.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12/18/20 3:30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nl-NL"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781620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8109914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154700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827646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061186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6498836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88032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7635153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8947456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532146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526264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b="0" i="0" u="none" strike="noStrike" kern="1200" baseline="0" dirty="0">
              <a:solidFill>
                <a:schemeClr val="tx1"/>
              </a:solidFill>
              <a:latin typeface="Segoe UI Light" pitchFamily="34" charset="0"/>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4877499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5151583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39994647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934625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4676741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4137255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1905226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4478181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5492714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1898642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725416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buFont typeface="Arial" panose="020B0604020202020204" pitchFamily="34" charset="0"/>
              <a:buNone/>
            </a:pPr>
            <a:endParaRPr lang="en-US" b="0" noProof="0"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7064714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7099453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5514871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1155064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8216718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0211594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2038960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195562027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D7B9D4F-5F19-438C-92E8-037C6AE8F87D}" type="slidenum">
              <a:rPr lang="en-US" smtClean="0"/>
              <a:t>37</a:t>
            </a:fld>
            <a:endParaRPr lang="en-US"/>
          </a:p>
        </p:txBody>
      </p:sp>
    </p:spTree>
    <p:extLst>
      <p:ext uri="{BB962C8B-B14F-4D97-AF65-F5344CB8AC3E}">
        <p14:creationId xmlns:p14="http://schemas.microsoft.com/office/powerpoint/2010/main" val="33871887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264718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757510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679975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2173334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650107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highlight>
                <a:srgbClr val="FFFFFF"/>
              </a:high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430995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47B7F7-3EAA-3540-BC65-00BDB110EAC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
        <p:nvSpPr>
          <p:cNvPr id="13" name="Title 1">
            <a:extLst>
              <a:ext uri="{FF2B5EF4-FFF2-40B4-BE49-F238E27FC236}">
                <a16:creationId xmlns:a16="http://schemas.microsoft.com/office/drawing/2014/main" id="{4A36DC34-EED6-8F49-8473-3802F6C2A3D1}"/>
              </a:ext>
            </a:extLst>
          </p:cNvPr>
          <p:cNvSpPr>
            <a:spLocks noGrp="1"/>
          </p:cNvSpPr>
          <p:nvPr>
            <p:ph type="title" hasCustomPrompt="1"/>
          </p:nvPr>
        </p:nvSpPr>
        <p:spPr>
          <a:xfrm>
            <a:off x="437277" y="2582862"/>
            <a:ext cx="9823498" cy="1828800"/>
          </a:xfrm>
          <a:prstGeom prst="rect">
            <a:avLst/>
          </a:prstGeom>
          <a:noFill/>
        </p:spPr>
        <p:txBody>
          <a:bodyPr lIns="0" tIns="0" rIns="0" bIns="182880" anchor="b" anchorCtr="0"/>
          <a:lstStyle>
            <a:lvl1pPr>
              <a:defRPr sz="4800" strike="noStrike" spc="-50" baseline="0">
                <a:solidFill>
                  <a:schemeClr val="tx2"/>
                </a:solidFill>
              </a:defRPr>
            </a:lvl1pPr>
          </a:lstStyle>
          <a:p>
            <a:r>
              <a:rPr lang="en-US" dirty="0"/>
              <a:t>Azure presentation title </a:t>
            </a:r>
            <a:br>
              <a:rPr lang="en-US" dirty="0"/>
            </a:br>
            <a:r>
              <a:rPr lang="en-US" dirty="0"/>
              <a:t>or event name</a:t>
            </a:r>
          </a:p>
        </p:txBody>
      </p:sp>
      <p:sp>
        <p:nvSpPr>
          <p:cNvPr id="14" name="Text Placeholder 10">
            <a:extLst>
              <a:ext uri="{FF2B5EF4-FFF2-40B4-BE49-F238E27FC236}">
                <a16:creationId xmlns:a16="http://schemas.microsoft.com/office/drawing/2014/main" id="{2E500E80-DD0C-EF4F-BB7D-03960A098E1F}"/>
              </a:ext>
            </a:extLst>
          </p:cNvPr>
          <p:cNvSpPr>
            <a:spLocks noGrp="1"/>
          </p:cNvSpPr>
          <p:nvPr>
            <p:ph type="body" sz="quarter" idx="15" hasCustomPrompt="1"/>
          </p:nvPr>
        </p:nvSpPr>
        <p:spPr>
          <a:xfrm>
            <a:off x="451338" y="4436713"/>
            <a:ext cx="9795376"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spTree>
    <p:extLst>
      <p:ext uri="{BB962C8B-B14F-4D97-AF65-F5344CB8AC3E}">
        <p14:creationId xmlns:p14="http://schemas.microsoft.com/office/powerpoint/2010/main" val="29037607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10">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37277" y="2582862"/>
            <a:ext cx="5537797" cy="1828800"/>
          </a:xfrm>
          <a:prstGeom prst="rect">
            <a:avLst/>
          </a:prstGeom>
          <a:noFill/>
        </p:spPr>
        <p:txBody>
          <a:bodyPr lIns="0" tIns="0" rIns="0" bIns="182880" anchor="b" anchorCtr="0"/>
          <a:lstStyle>
            <a:lvl1pPr>
              <a:defRPr sz="4800" strike="noStrike" spc="-50" baseline="0">
                <a:solidFill>
                  <a:srgbClr val="000000"/>
                </a:solidFill>
              </a:defRPr>
            </a:lvl1pPr>
          </a:lstStyle>
          <a:p>
            <a:r>
              <a:rPr lang="en-US" dirty="0"/>
              <a:t>Azure presentation</a:t>
            </a:r>
            <a:br>
              <a:rPr lang="en-US" dirty="0"/>
            </a:br>
            <a:r>
              <a:rPr lang="en-US" dirty="0"/>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51338" y="4436713"/>
            <a:ext cx="5521944"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pic>
        <p:nvPicPr>
          <p:cNvPr id="9" name="Picture 8">
            <a:extLst>
              <a:ext uri="{FF2B5EF4-FFF2-40B4-BE49-F238E27FC236}">
                <a16:creationId xmlns:a16="http://schemas.microsoft.com/office/drawing/2014/main" id="{92E2926B-CE4C-8042-8EAB-E69CCC77CE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342898" y="0"/>
            <a:ext cx="6093577" cy="6994525"/>
          </a:xfrm>
          <a:prstGeom prst="rect">
            <a:avLst/>
          </a:prstGeom>
        </p:spPr>
      </p:pic>
    </p:spTree>
    <p:extLst>
      <p:ext uri="{BB962C8B-B14F-4D97-AF65-F5344CB8AC3E}">
        <p14:creationId xmlns:p14="http://schemas.microsoft.com/office/powerpoint/2010/main" val="415196002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1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37277" y="2582862"/>
            <a:ext cx="5537797" cy="1828800"/>
          </a:xfrm>
          <a:prstGeom prst="rect">
            <a:avLst/>
          </a:prstGeom>
          <a:noFill/>
        </p:spPr>
        <p:txBody>
          <a:bodyPr lIns="0" tIns="0" rIns="0" bIns="182880" anchor="b" anchorCtr="0"/>
          <a:lstStyle>
            <a:lvl1pPr>
              <a:defRPr sz="4800" strike="noStrike" spc="-50" baseline="0">
                <a:solidFill>
                  <a:srgbClr val="000000"/>
                </a:solidFill>
              </a:defRPr>
            </a:lvl1pPr>
          </a:lstStyle>
          <a:p>
            <a:r>
              <a:rPr lang="en-US" dirty="0"/>
              <a:t>Azure presentation</a:t>
            </a:r>
            <a:br>
              <a:rPr lang="en-US" dirty="0"/>
            </a:br>
            <a:r>
              <a:rPr lang="en-US" dirty="0"/>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51338" y="4436713"/>
            <a:ext cx="5521944"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pic>
        <p:nvPicPr>
          <p:cNvPr id="7" name="Picture 6">
            <a:extLst>
              <a:ext uri="{FF2B5EF4-FFF2-40B4-BE49-F238E27FC236}">
                <a16:creationId xmlns:a16="http://schemas.microsoft.com/office/drawing/2014/main" id="{F5B5B5AE-3FA2-9E4F-A2B8-042B9D355724}"/>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85" t="985"/>
          <a:stretch/>
        </p:blipFill>
        <p:spPr>
          <a:xfrm>
            <a:off x="6342898" y="0"/>
            <a:ext cx="6093577" cy="6994525"/>
          </a:xfrm>
          <a:prstGeom prst="rect">
            <a:avLst/>
          </a:prstGeom>
        </p:spPr>
      </p:pic>
    </p:spTree>
    <p:extLst>
      <p:ext uri="{BB962C8B-B14F-4D97-AF65-F5344CB8AC3E}">
        <p14:creationId xmlns:p14="http://schemas.microsoft.com/office/powerpoint/2010/main" val="93430582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1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37277" y="2582862"/>
            <a:ext cx="5537797" cy="1828800"/>
          </a:xfrm>
          <a:prstGeom prst="rect">
            <a:avLst/>
          </a:prstGeom>
          <a:noFill/>
        </p:spPr>
        <p:txBody>
          <a:bodyPr lIns="0" tIns="0" rIns="0" bIns="182880" anchor="b" anchorCtr="0"/>
          <a:lstStyle>
            <a:lvl1pPr>
              <a:defRPr sz="4800" strike="noStrike" spc="-50" baseline="0">
                <a:solidFill>
                  <a:srgbClr val="000000"/>
                </a:solidFill>
              </a:defRPr>
            </a:lvl1pPr>
          </a:lstStyle>
          <a:p>
            <a:r>
              <a:rPr lang="en-US" dirty="0"/>
              <a:t>Azure presentation</a:t>
            </a:r>
            <a:br>
              <a:rPr lang="en-US" dirty="0"/>
            </a:br>
            <a:r>
              <a:rPr lang="en-US" dirty="0"/>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51338" y="4436713"/>
            <a:ext cx="5521944"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pic>
        <p:nvPicPr>
          <p:cNvPr id="7" name="Picture 6">
            <a:extLst>
              <a:ext uri="{FF2B5EF4-FFF2-40B4-BE49-F238E27FC236}">
                <a16:creationId xmlns:a16="http://schemas.microsoft.com/office/drawing/2014/main" id="{8B6D3BFF-96E5-A945-99DA-8C69FBFC85B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342898" y="0"/>
            <a:ext cx="6093577" cy="6994525"/>
          </a:xfrm>
          <a:prstGeom prst="rect">
            <a:avLst/>
          </a:prstGeom>
        </p:spPr>
      </p:pic>
    </p:spTree>
    <p:extLst>
      <p:ext uri="{BB962C8B-B14F-4D97-AF65-F5344CB8AC3E}">
        <p14:creationId xmlns:p14="http://schemas.microsoft.com/office/powerpoint/2010/main" val="161817169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1192213"/>
            <a:ext cx="3690937" cy="917575"/>
          </a:xfrm>
          <a:prstGeom prst="rect">
            <a:avLst/>
          </a:prstGeom>
        </p:spPr>
        <p:txBody>
          <a:bodyPr lIns="0" tIns="0" rIns="0" bIns="0"/>
          <a:lstStyle>
            <a:lvl1pPr>
              <a:defRPr sz="1800" spc="0" baseline="0">
                <a:solidFill>
                  <a:srgbClr val="000000"/>
                </a:solidFill>
              </a:defRPr>
            </a:lvl1pPr>
          </a:lstStyle>
          <a:p>
            <a:r>
              <a:rPr lang="en-US" dirty="0"/>
              <a:t>Contents</a:t>
            </a:r>
          </a:p>
        </p:txBody>
      </p:sp>
      <p:sp>
        <p:nvSpPr>
          <p:cNvPr id="4" name="Text Placeholder 3"/>
          <p:cNvSpPr>
            <a:spLocks noGrp="1"/>
          </p:cNvSpPr>
          <p:nvPr>
            <p:ph type="body" sz="quarter" idx="10" hasCustomPrompt="1"/>
          </p:nvPr>
        </p:nvSpPr>
        <p:spPr>
          <a:xfrm>
            <a:off x="6354764" y="1192213"/>
            <a:ext cx="558414" cy="3862387"/>
          </a:xfrm>
          <a:prstGeom prst="rect">
            <a:avLst/>
          </a:prstGeom>
        </p:spPr>
        <p:txBody>
          <a:bodyPr wrap="square" lIns="0" tIns="0" rIns="0" bIns="0">
            <a:noAutofit/>
          </a:bodyPr>
          <a:lstStyle>
            <a:lvl1pPr marL="0" indent="0" defTabSz="517525">
              <a:spcAft>
                <a:spcPts val="500"/>
              </a:spcAft>
              <a:buNone/>
              <a:defRPr sz="1800" spc="0" baseline="0">
                <a:solidFill>
                  <a:schemeClr val="tx2"/>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a:t>
            </a:r>
            <a:br>
              <a:rPr lang="en-US" dirty="0"/>
            </a:br>
            <a:r>
              <a:rPr lang="en-US" dirty="0"/>
              <a:t>##</a:t>
            </a:r>
            <a:br>
              <a:rPr lang="en-US" dirty="0"/>
            </a:br>
            <a:r>
              <a:rPr lang="en-US" dirty="0"/>
              <a:t>##</a:t>
            </a:r>
            <a:br>
              <a:rPr lang="en-US" dirty="0"/>
            </a:br>
            <a:r>
              <a:rPr lang="en-US" dirty="0"/>
              <a:t>##</a:t>
            </a:r>
            <a:br>
              <a:rPr lang="en-US" dirty="0"/>
            </a:br>
            <a:r>
              <a:rPr lang="en-US" dirty="0"/>
              <a:t>##</a:t>
            </a:r>
          </a:p>
        </p:txBody>
      </p:sp>
      <p:sp>
        <p:nvSpPr>
          <p:cNvPr id="11" name="Text Placeholder 3">
            <a:extLst>
              <a:ext uri="{FF2B5EF4-FFF2-40B4-BE49-F238E27FC236}">
                <a16:creationId xmlns:a16="http://schemas.microsoft.com/office/drawing/2014/main" id="{FF941B29-79EC-DD49-A767-757BAE16FCDB}"/>
              </a:ext>
            </a:extLst>
          </p:cNvPr>
          <p:cNvSpPr>
            <a:spLocks noGrp="1"/>
          </p:cNvSpPr>
          <p:nvPr>
            <p:ph type="body" sz="quarter" idx="11" hasCustomPrompt="1"/>
          </p:nvPr>
        </p:nvSpPr>
        <p:spPr>
          <a:xfrm>
            <a:off x="6913178" y="1192212"/>
            <a:ext cx="3356359" cy="3862387"/>
          </a:xfrm>
          <a:prstGeom prst="rect">
            <a:avLst/>
          </a:prstGeom>
        </p:spPr>
        <p:txBody>
          <a:bodyPr wrap="square" lIns="0" tIns="0" rIns="0" bIns="0">
            <a:noAutofit/>
          </a:bodyPr>
          <a:lstStyle>
            <a:lvl1pPr marL="0" indent="0" defTabSz="517525">
              <a:spcAft>
                <a:spcPts val="500"/>
              </a:spcAft>
              <a:buNone/>
              <a:defRPr sz="1800" spc="0" baseline="0">
                <a:solidFill>
                  <a:srgbClr val="000000"/>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Section Title</a:t>
            </a:r>
            <a:br>
              <a:rPr lang="en-US" dirty="0"/>
            </a:br>
            <a:r>
              <a:rPr lang="en-US" dirty="0"/>
              <a:t>Section Title</a:t>
            </a:r>
            <a:br>
              <a:rPr lang="en-US" dirty="0"/>
            </a:br>
            <a:r>
              <a:rPr lang="en-US" dirty="0"/>
              <a:t>Section Title</a:t>
            </a:r>
            <a:br>
              <a:rPr lang="en-US" dirty="0"/>
            </a:br>
            <a:r>
              <a:rPr lang="en-US" dirty="0"/>
              <a:t>Section Title</a:t>
            </a:r>
            <a:br>
              <a:rPr lang="en-US" dirty="0"/>
            </a:br>
            <a:r>
              <a:rPr lang="en-US" dirty="0"/>
              <a:t>Section Title</a:t>
            </a:r>
          </a:p>
        </p:txBody>
      </p:sp>
      <p:sp>
        <p:nvSpPr>
          <p:cNvPr id="16" name="Text Box 3">
            <a:extLst>
              <a:ext uri="{FF2B5EF4-FFF2-40B4-BE49-F238E27FC236}">
                <a16:creationId xmlns:a16="http://schemas.microsoft.com/office/drawing/2014/main" id="{A2F7DAD6-99FA-B74A-87E5-BFA3CB237070}"/>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Tree>
    <p:extLst>
      <p:ext uri="{BB962C8B-B14F-4D97-AF65-F5344CB8AC3E}">
        <p14:creationId xmlns:p14="http://schemas.microsoft.com/office/powerpoint/2010/main" val="316723881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61079"/>
            <a:ext cx="11533187" cy="307777"/>
          </a:xfrm>
          <a:prstGeom prst="rect">
            <a:avLst/>
          </a:prstGeom>
        </p:spPr>
        <p:txBody>
          <a:bodyPr wrap="square" lIns="0" tIns="0" rIns="0" bIns="0">
            <a:spAutoFit/>
          </a:bodyPr>
          <a:lstStyle>
            <a:lvl1pPr marL="0" indent="0">
              <a:lnSpc>
                <a:spcPts val="2400"/>
              </a:lnSpc>
              <a:buNone/>
              <a:defRPr sz="2000" b="0" i="0" spc="0">
                <a:solidFill>
                  <a:srgbClr val="000000"/>
                </a:solidFill>
                <a:latin typeface="+mj-lt"/>
              </a:defRPr>
            </a:lvl1pPr>
            <a:lvl2pPr marL="0" indent="0">
              <a:lnSpc>
                <a:spcPts val="2400"/>
              </a:lnSpc>
              <a:buNone/>
              <a:defRPr spc="0">
                <a:solidFill>
                  <a:srgbClr val="000000"/>
                </a:solidFill>
                <a:latin typeface="+mn-lt"/>
              </a:defRPr>
            </a:lvl2pPr>
            <a:lvl3pPr marL="457200" indent="0">
              <a:buNone/>
              <a:defRPr/>
            </a:lvl3pPr>
            <a:lvl4pPr marL="685800" indent="0">
              <a:buNone/>
              <a:defRPr/>
            </a:lvl4pPr>
            <a:lvl5pPr marL="914400" indent="0">
              <a:buNone/>
              <a:defRPr/>
            </a:lvl5pPr>
          </a:lstStyle>
          <a:p>
            <a:pPr lvl="1"/>
            <a:r>
              <a:rPr lang="en-US" dirty="0"/>
              <a:t>Large: subhead Segoe UI Regular 20/24</a:t>
            </a:r>
          </a:p>
        </p:txBody>
      </p:sp>
      <p:sp>
        <p:nvSpPr>
          <p:cNvPr id="5" name="Text Placeholder 4"/>
          <p:cNvSpPr>
            <a:spLocks noGrp="1"/>
          </p:cNvSpPr>
          <p:nvPr>
            <p:ph type="body" sz="quarter" idx="11" hasCustomPrompt="1"/>
          </p:nvPr>
        </p:nvSpPr>
        <p:spPr>
          <a:xfrm>
            <a:off x="465138" y="3075739"/>
            <a:ext cx="11533187" cy="220510"/>
          </a:xfrm>
          <a:prstGeom prst="rect">
            <a:avLst/>
          </a:prstGeom>
        </p:spPr>
        <p:txBody>
          <a:bodyPr lIns="0" tIns="0" rIns="0" bIns="0"/>
          <a:lstStyle>
            <a:lvl1pPr marL="0" indent="0">
              <a:lnSpc>
                <a:spcPts val="1800"/>
              </a:lnSpc>
              <a:spcBef>
                <a:spcPts val="0"/>
              </a:spcBef>
              <a:buNone/>
              <a:defRPr sz="1400" b="0" spc="0">
                <a:solidFill>
                  <a:schemeClr val="tx2"/>
                </a:solidFill>
                <a:latin typeface="+mj-lt"/>
              </a:defRPr>
            </a:lvl1pPr>
            <a:lvl2pPr marL="0" indent="0">
              <a:lnSpc>
                <a:spcPts val="1800"/>
              </a:lnSpc>
              <a:spcBef>
                <a:spcPts val="0"/>
              </a:spcBef>
              <a:buNone/>
              <a:defRPr sz="1400" spc="0">
                <a:solidFill>
                  <a:srgbClr val="000000"/>
                </a:solidFill>
              </a:defRPr>
            </a:lvl2pPr>
            <a:lvl3pPr marL="457200" indent="0">
              <a:buNone/>
              <a:defRPr/>
            </a:lvl3pPr>
            <a:lvl4pPr marL="685800" indent="0">
              <a:buNone/>
              <a:defRPr/>
            </a:lvl4pPr>
            <a:lvl5pPr marL="914400" indent="0">
              <a:buNone/>
              <a:defRPr/>
            </a:lvl5pPr>
          </a:lstStyle>
          <a:p>
            <a:pPr lvl="0"/>
            <a:r>
              <a:rPr lang="en-US" dirty="0"/>
              <a:t>Medium: paragraph heading Segoe UI </a:t>
            </a:r>
            <a:r>
              <a:rPr lang="en-US" dirty="0" err="1"/>
              <a:t>Semibold</a:t>
            </a:r>
            <a:r>
              <a:rPr lang="en-US" dirty="0"/>
              <a:t> 14/18</a:t>
            </a:r>
          </a:p>
        </p:txBody>
      </p:sp>
      <p:sp>
        <p:nvSpPr>
          <p:cNvPr id="10" name="Text Placeholder 6">
            <a:extLst>
              <a:ext uri="{FF2B5EF4-FFF2-40B4-BE49-F238E27FC236}">
                <a16:creationId xmlns:a16="http://schemas.microsoft.com/office/drawing/2014/main" id="{76E35749-090F-0542-9B4B-BF37EFC334BC}"/>
              </a:ext>
            </a:extLst>
          </p:cNvPr>
          <p:cNvSpPr>
            <a:spLocks noGrp="1"/>
          </p:cNvSpPr>
          <p:nvPr>
            <p:ph type="body" sz="quarter" idx="14" hasCustomPrompt="1"/>
          </p:nvPr>
        </p:nvSpPr>
        <p:spPr>
          <a:xfrm>
            <a:off x="465138" y="4593491"/>
            <a:ext cx="11533187" cy="153888"/>
          </a:xfrm>
          <a:prstGeom prst="rect">
            <a:avLst/>
          </a:prstGeom>
        </p:spPr>
        <p:txBody>
          <a:bodyPr lIns="0" tIns="0" rIns="0" bIns="0"/>
          <a:lstStyle>
            <a:lvl1pPr marL="0" indent="0">
              <a:lnSpc>
                <a:spcPts val="1200"/>
              </a:lnSpc>
              <a:spcBef>
                <a:spcPts val="0"/>
              </a:spcBef>
              <a:buNone/>
              <a:defRPr sz="1000" spc="0">
                <a:solidFill>
                  <a:schemeClr val="tx1"/>
                </a:solidFill>
              </a:defRPr>
            </a:lvl1pPr>
            <a:lvl2pPr marL="0" indent="0">
              <a:lnSpc>
                <a:spcPct val="100000"/>
              </a:lnSpc>
              <a:spcBef>
                <a:spcPts val="0"/>
              </a:spcBef>
              <a:buNone/>
              <a:defRPr sz="1000" spc="0">
                <a:solidFill>
                  <a:srgbClr val="000000"/>
                </a:solidFill>
              </a:defRPr>
            </a:lvl2pPr>
            <a:lvl3pPr marL="457200" indent="0">
              <a:buNone/>
              <a:defRPr/>
            </a:lvl3pPr>
            <a:lvl4pPr marL="685800" indent="0">
              <a:buNone/>
              <a:defRPr/>
            </a:lvl4pPr>
            <a:lvl5pPr marL="0" indent="0">
              <a:lnSpc>
                <a:spcPct val="100000"/>
              </a:lnSpc>
              <a:buNone/>
              <a:defRPr>
                <a:solidFill>
                  <a:srgbClr val="000000"/>
                </a:solidFill>
              </a:defRPr>
            </a:lvl5pPr>
          </a:lstStyle>
          <a:p>
            <a:pPr lvl="1"/>
            <a:r>
              <a:rPr lang="en-US" dirty="0"/>
              <a:t>Small: caption body copy Segoe Regular 10/12</a:t>
            </a:r>
          </a:p>
        </p:txBody>
      </p:sp>
      <p:sp>
        <p:nvSpPr>
          <p:cNvPr id="18" name="Text Box 3">
            <a:extLst>
              <a:ext uri="{FF2B5EF4-FFF2-40B4-BE49-F238E27FC236}">
                <a16:creationId xmlns:a16="http://schemas.microsoft.com/office/drawing/2014/main" id="{19F02595-114B-2D46-ABDC-5E65D166807C}"/>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19" name="Text Placeholder 3">
            <a:extLst>
              <a:ext uri="{FF2B5EF4-FFF2-40B4-BE49-F238E27FC236}">
                <a16:creationId xmlns:a16="http://schemas.microsoft.com/office/drawing/2014/main" id="{68F32AD9-0E33-284C-8468-E63BF69AF2EB}"/>
              </a:ext>
            </a:extLst>
          </p:cNvPr>
          <p:cNvSpPr>
            <a:spLocks noGrp="1"/>
          </p:cNvSpPr>
          <p:nvPr>
            <p:ph type="body" sz="quarter" idx="24" hasCustomPrompt="1"/>
          </p:nvPr>
        </p:nvSpPr>
        <p:spPr>
          <a:xfrm>
            <a:off x="463276" y="4385524"/>
            <a:ext cx="11533187" cy="207967"/>
          </a:xfrm>
          <a:prstGeom prst="rect">
            <a:avLst/>
          </a:prstGeom>
        </p:spPr>
        <p:txBody>
          <a:bodyPr tIns="0"/>
          <a:lstStyle>
            <a:lvl1pPr>
              <a:defRPr lang="en-US" sz="1000" b="1" kern="1200" spc="0" dirty="0" smtClean="0">
                <a:solidFill>
                  <a:srgbClr val="000000"/>
                </a:solidFill>
                <a:latin typeface="+mn-lt"/>
                <a:ea typeface="+mn-ea"/>
                <a:cs typeface="+mn-cs"/>
              </a:defRPr>
            </a:lvl1pPr>
          </a:lstStyle>
          <a:p>
            <a:pPr lvl="0"/>
            <a:r>
              <a:rPr lang="en-US" dirty="0"/>
              <a:t>Small: caption title Segoe UI Bold 10/12. </a:t>
            </a:r>
          </a:p>
        </p:txBody>
      </p:sp>
      <p:sp>
        <p:nvSpPr>
          <p:cNvPr id="21" name="Text Placeholder 4">
            <a:extLst>
              <a:ext uri="{FF2B5EF4-FFF2-40B4-BE49-F238E27FC236}">
                <a16:creationId xmlns:a16="http://schemas.microsoft.com/office/drawing/2014/main" id="{BA46FDB1-D336-7C45-BF92-D58B6C550364}"/>
              </a:ext>
            </a:extLst>
          </p:cNvPr>
          <p:cNvSpPr>
            <a:spLocks noGrp="1"/>
          </p:cNvSpPr>
          <p:nvPr>
            <p:ph type="body" sz="quarter" idx="18" hasCustomPrompt="1"/>
          </p:nvPr>
        </p:nvSpPr>
        <p:spPr>
          <a:xfrm>
            <a:off x="463276" y="3323870"/>
            <a:ext cx="11533187" cy="220445"/>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body copy Segoe UI Regular 14/18</a:t>
            </a:r>
          </a:p>
        </p:txBody>
      </p:sp>
    </p:spTree>
    <p:extLst>
      <p:ext uri="{BB962C8B-B14F-4D97-AF65-F5344CB8AC3E}">
        <p14:creationId xmlns:p14="http://schemas.microsoft.com/office/powerpoint/2010/main" val="82208845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Heading Segoe UI </a:t>
            </a:r>
            <a:r>
              <a:rPr lang="en-US" dirty="0" err="1"/>
              <a:t>Semibold</a:t>
            </a:r>
            <a:r>
              <a:rPr lang="en-US" dirty="0"/>
              <a:t> 28/32</a:t>
            </a:r>
          </a:p>
        </p:txBody>
      </p:sp>
      <p:sp>
        <p:nvSpPr>
          <p:cNvPr id="18" name="Text Box 3">
            <a:extLst>
              <a:ext uri="{FF2B5EF4-FFF2-40B4-BE49-F238E27FC236}">
                <a16:creationId xmlns:a16="http://schemas.microsoft.com/office/drawing/2014/main" id="{19F02595-114B-2D46-ABDC-5E65D166807C}"/>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7" name="Text Placeholder 3">
            <a:extLst>
              <a:ext uri="{FF2B5EF4-FFF2-40B4-BE49-F238E27FC236}">
                <a16:creationId xmlns:a16="http://schemas.microsoft.com/office/drawing/2014/main" id="{FEE1E43F-C091-614B-AA20-F39D0AACAA1C}"/>
              </a:ext>
            </a:extLst>
          </p:cNvPr>
          <p:cNvSpPr>
            <a:spLocks noGrp="1"/>
          </p:cNvSpPr>
          <p:nvPr>
            <p:ph type="body" sz="quarter" idx="10" hasCustomPrompt="1"/>
          </p:nvPr>
        </p:nvSpPr>
        <p:spPr>
          <a:xfrm>
            <a:off x="465138" y="1960860"/>
            <a:ext cx="9572625" cy="3385542"/>
          </a:xfrm>
          <a:prstGeom prst="rect">
            <a:avLst/>
          </a:prstGeom>
        </p:spPr>
        <p:txBody>
          <a:bodyPr wrap="square" lIns="0" tIns="0" rIns="0" bIns="0">
            <a:spAutoFit/>
          </a:bodyPr>
          <a:lstStyle>
            <a:lvl1pPr marL="342900" marR="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lang="en-US" sz="2000" kern="1200" spc="0" baseline="0" dirty="0">
                <a:solidFill>
                  <a:srgbClr val="000000"/>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dirty="0"/>
              <a:t>Bulleted list Segoe UI Regular 20/24. Dis </a:t>
            </a:r>
            <a:r>
              <a:rPr lang="en-US" dirty="0" err="1"/>
              <a:t>apid</a:t>
            </a:r>
            <a:r>
              <a:rPr lang="en-US" dirty="0"/>
              <a:t> es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vit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br>
              <a:rPr lang="en-US" dirty="0"/>
            </a:br>
            <a:endParaRPr lang="en-US" dirty="0"/>
          </a:p>
          <a:p>
            <a:pPr marL="342900" marR="0" lvl="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a:pPr>
            <a:r>
              <a:rPr lang="en-US" dirty="0"/>
              <a:t>Bulleted list Segoe UI Regular 20/24. Dis </a:t>
            </a:r>
            <a:r>
              <a:rPr lang="en-US" dirty="0" err="1"/>
              <a:t>apid</a:t>
            </a:r>
            <a:r>
              <a:rPr lang="en-US" dirty="0"/>
              <a:t> es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vit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br>
              <a:rPr lang="en-US" dirty="0"/>
            </a:br>
            <a:endParaRPr lang="en-US" dirty="0"/>
          </a:p>
          <a:p>
            <a:pPr marL="342900" marR="0" lvl="0" indent="-342900" algn="l" defTabSz="932742" rtl="0" eaLnBrk="1" fontAlgn="auto" latinLnBrk="0" hangingPunct="1">
              <a:lnSpc>
                <a:spcPts val="2400"/>
              </a:lnSpc>
              <a:spcBef>
                <a:spcPts val="0"/>
              </a:spcBef>
              <a:spcAft>
                <a:spcPts val="0"/>
              </a:spcAft>
              <a:buClrTx/>
              <a:buSzPct val="90000"/>
              <a:buFont typeface="Arial" panose="020B0604020202020204" pitchFamily="34" charset="0"/>
              <a:buChar char="•"/>
              <a:tabLst/>
              <a:defRPr/>
            </a:pPr>
            <a:r>
              <a:rPr lang="en-US" dirty="0"/>
              <a:t>Bulleted list Segoe UI Regular 20/24. Dis </a:t>
            </a:r>
            <a:r>
              <a:rPr lang="en-US" dirty="0" err="1"/>
              <a:t>apid</a:t>
            </a:r>
            <a:r>
              <a:rPr lang="en-US" dirty="0"/>
              <a:t> es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vit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238395344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60860"/>
            <a:ext cx="9572625" cy="615553"/>
          </a:xfrm>
          <a:prstGeom prst="rect">
            <a:avLst/>
          </a:prstGeom>
        </p:spPr>
        <p:txBody>
          <a:bodyPr wrap="square" lIns="0" tIns="0" rIns="0" bIns="0">
            <a:spAutoFit/>
          </a:bodyPr>
          <a:lstStyle>
            <a:lvl1pPr marL="0" indent="0">
              <a:lnSpc>
                <a:spcPts val="2400"/>
              </a:lnSpc>
              <a:buNone/>
              <a:defRPr lang="en-US" sz="2000" kern="1200" spc="0" baseline="0" dirty="0">
                <a:solidFill>
                  <a:srgbClr val="000000"/>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Paragraph title Segoe UI </a:t>
            </a:r>
            <a:r>
              <a:rPr lang="en-US" dirty="0" err="1"/>
              <a:t>Semibold</a:t>
            </a:r>
            <a:r>
              <a:rPr lang="en-US" dirty="0"/>
              <a:t> 14/18</a:t>
            </a:r>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405042" y="3214124"/>
            <a:ext cx="3690937"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Paragraph title Segoe UI </a:t>
            </a:r>
            <a:r>
              <a:rPr lang="en-US" dirty="0" err="1"/>
              <a:t>Semibold</a:t>
            </a:r>
            <a:r>
              <a:rPr lang="en-US" dirty="0"/>
              <a:t> 14/18</a:t>
            </a:r>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313383" y="3214124"/>
            <a:ext cx="3690937" cy="220510"/>
          </a:xfrm>
          <a:prstGeom prst="rect">
            <a:avLst/>
          </a:prstGeom>
        </p:spPr>
        <p:txBody>
          <a:bodyPr lIns="0" tIns="0" rIns="0" bIns="0"/>
          <a:lstStyle>
            <a:lvl1pPr marL="0" indent="0">
              <a:lnSpc>
                <a:spcPts val="1800"/>
              </a:lnSpc>
              <a:spcBef>
                <a:spcPts val="0"/>
              </a:spcBef>
              <a:spcAft>
                <a:spcPts val="600"/>
              </a:spcAft>
              <a:buNone/>
              <a:defRPr sz="1400" b="0" spc="0" baseline="0">
                <a:solidFill>
                  <a:schemeClr val="tx2"/>
                </a:solidFill>
                <a:latin typeface="+mj-lt"/>
              </a:defRPr>
            </a:lvl1pPr>
            <a:lvl2pPr marL="285750" marR="0" indent="-285750" algn="l" defTabSz="932742" rtl="0" eaLnBrk="1" fontAlgn="auto" latinLnBrk="0" hangingPunct="1">
              <a:lnSpc>
                <a:spcPts val="1800"/>
              </a:lnSpc>
              <a:spcBef>
                <a:spcPts val="0"/>
              </a:spcBef>
              <a:spcAft>
                <a:spcPts val="600"/>
              </a:spcAft>
              <a:buClrTx/>
              <a:buSzPct val="90000"/>
              <a:buFont typeface="Arial" panose="020B0604020202020204" pitchFamily="34" charset="0"/>
              <a:buChar char="•"/>
              <a:tabLst/>
              <a:defRPr lang="en-US" sz="1400" kern="1200" spc="0" baseline="0" dirty="0">
                <a:solidFill>
                  <a:srgbClr val="000000"/>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Paragraph title Segoe UI </a:t>
            </a:r>
            <a:r>
              <a:rPr lang="en-US" dirty="0" err="1"/>
              <a:t>Semibold</a:t>
            </a:r>
            <a:r>
              <a:rPr lang="en-US" dirty="0"/>
              <a:t> 14/18</a:t>
            </a:r>
          </a:p>
        </p:txBody>
      </p:sp>
      <p:sp>
        <p:nvSpPr>
          <p:cNvPr id="23" name="Text Box 3">
            <a:extLst>
              <a:ext uri="{FF2B5EF4-FFF2-40B4-BE49-F238E27FC236}">
                <a16:creationId xmlns:a16="http://schemas.microsoft.com/office/drawing/2014/main" id="{DD31BD93-DFDF-4C46-8FDE-B1B55850B6B2}"/>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24" name="Text Placeholder 4">
            <a:extLst>
              <a:ext uri="{FF2B5EF4-FFF2-40B4-BE49-F238E27FC236}">
                <a16:creationId xmlns:a16="http://schemas.microsoft.com/office/drawing/2014/main" id="{2951A14E-1D63-9E44-9361-FD57A8BD812A}"/>
              </a:ext>
            </a:extLst>
          </p:cNvPr>
          <p:cNvSpPr>
            <a:spLocks noGrp="1"/>
          </p:cNvSpPr>
          <p:nvPr>
            <p:ph type="body" sz="quarter" idx="17" hasCustomPrompt="1"/>
          </p:nvPr>
        </p:nvSpPr>
        <p:spPr>
          <a:xfrm>
            <a:off x="463276" y="3445695"/>
            <a:ext cx="3690937" cy="2067104"/>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25" name="Text Placeholder 4">
            <a:extLst>
              <a:ext uri="{FF2B5EF4-FFF2-40B4-BE49-F238E27FC236}">
                <a16:creationId xmlns:a16="http://schemas.microsoft.com/office/drawing/2014/main" id="{1C3BF983-4009-1049-9AD7-C94BE3AA193C}"/>
              </a:ext>
            </a:extLst>
          </p:cNvPr>
          <p:cNvSpPr>
            <a:spLocks noGrp="1"/>
          </p:cNvSpPr>
          <p:nvPr>
            <p:ph type="body" sz="quarter" idx="18" hasCustomPrompt="1"/>
          </p:nvPr>
        </p:nvSpPr>
        <p:spPr>
          <a:xfrm>
            <a:off x="4405042" y="3445695"/>
            <a:ext cx="3690937" cy="2067104"/>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26" name="Text Placeholder 4">
            <a:extLst>
              <a:ext uri="{FF2B5EF4-FFF2-40B4-BE49-F238E27FC236}">
                <a16:creationId xmlns:a16="http://schemas.microsoft.com/office/drawing/2014/main" id="{2361C016-E331-F44F-ACAE-52E4AE73469E}"/>
              </a:ext>
            </a:extLst>
          </p:cNvPr>
          <p:cNvSpPr>
            <a:spLocks noGrp="1"/>
          </p:cNvSpPr>
          <p:nvPr>
            <p:ph type="body" sz="quarter" idx="19" hasCustomPrompt="1"/>
          </p:nvPr>
        </p:nvSpPr>
        <p:spPr>
          <a:xfrm>
            <a:off x="8320326" y="3445695"/>
            <a:ext cx="3690937" cy="2067104"/>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Tree>
    <p:extLst>
      <p:ext uri="{BB962C8B-B14F-4D97-AF65-F5344CB8AC3E}">
        <p14:creationId xmlns:p14="http://schemas.microsoft.com/office/powerpoint/2010/main" val="269385498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Text option 2: two columns copy heavy</a:t>
            </a:r>
          </a:p>
        </p:txBody>
      </p:sp>
      <p:sp>
        <p:nvSpPr>
          <p:cNvPr id="16" name="Text Placeholder 4">
            <a:extLst>
              <a:ext uri="{FF2B5EF4-FFF2-40B4-BE49-F238E27FC236}">
                <a16:creationId xmlns:a16="http://schemas.microsoft.com/office/drawing/2014/main" id="{99E39B6D-21AF-485C-B606-D6EA248988A6}"/>
              </a:ext>
            </a:extLst>
          </p:cNvPr>
          <p:cNvSpPr>
            <a:spLocks noGrp="1"/>
          </p:cNvSpPr>
          <p:nvPr>
            <p:ph type="body" sz="quarter" idx="13" hasCustomPrompt="1"/>
          </p:nvPr>
        </p:nvSpPr>
        <p:spPr>
          <a:xfrm>
            <a:off x="465138" y="2410676"/>
            <a:ext cx="3690937" cy="220510"/>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7" name="Text Placeholder 4">
            <a:extLst>
              <a:ext uri="{FF2B5EF4-FFF2-40B4-BE49-F238E27FC236}">
                <a16:creationId xmlns:a16="http://schemas.microsoft.com/office/drawing/2014/main" id="{D0D85DDD-B7EA-4D73-BA98-A5ACF1DB2D33}"/>
              </a:ext>
            </a:extLst>
          </p:cNvPr>
          <p:cNvSpPr>
            <a:spLocks noGrp="1"/>
          </p:cNvSpPr>
          <p:nvPr>
            <p:ph type="body" sz="quarter" idx="14" hasCustomPrompt="1"/>
          </p:nvPr>
        </p:nvSpPr>
        <p:spPr>
          <a:xfrm>
            <a:off x="4389438" y="2410676"/>
            <a:ext cx="3690937" cy="220510"/>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p:txBody>
      </p:sp>
      <p:sp>
        <p:nvSpPr>
          <p:cNvPr id="13" name="Text Box 3">
            <a:extLst>
              <a:ext uri="{FF2B5EF4-FFF2-40B4-BE49-F238E27FC236}">
                <a16:creationId xmlns:a16="http://schemas.microsoft.com/office/drawing/2014/main" id="{CCDF1654-4D2D-794C-BBB7-E1447C036FDB}"/>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18" name="Text Placeholder 4">
            <a:extLst>
              <a:ext uri="{FF2B5EF4-FFF2-40B4-BE49-F238E27FC236}">
                <a16:creationId xmlns:a16="http://schemas.microsoft.com/office/drawing/2014/main" id="{82A6E05B-C65A-8C44-AC8B-AA08746E6668}"/>
              </a:ext>
            </a:extLst>
          </p:cNvPr>
          <p:cNvSpPr>
            <a:spLocks noGrp="1"/>
          </p:cNvSpPr>
          <p:nvPr>
            <p:ph type="body" sz="quarter" idx="17" hasCustomPrompt="1"/>
          </p:nvPr>
        </p:nvSpPr>
        <p:spPr>
          <a:xfrm>
            <a:off x="465138" y="2645384"/>
            <a:ext cx="3690937" cy="2067104"/>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19" name="Text Placeholder 4">
            <a:extLst>
              <a:ext uri="{FF2B5EF4-FFF2-40B4-BE49-F238E27FC236}">
                <a16:creationId xmlns:a16="http://schemas.microsoft.com/office/drawing/2014/main" id="{D52482AC-A354-B546-9AAD-B3E028512046}"/>
              </a:ext>
            </a:extLst>
          </p:cNvPr>
          <p:cNvSpPr>
            <a:spLocks noGrp="1"/>
          </p:cNvSpPr>
          <p:nvPr>
            <p:ph type="body" sz="quarter" idx="18" hasCustomPrompt="1"/>
          </p:nvPr>
        </p:nvSpPr>
        <p:spPr>
          <a:xfrm>
            <a:off x="4372768" y="2645384"/>
            <a:ext cx="3690937" cy="2067104"/>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Tree>
    <p:extLst>
      <p:ext uri="{BB962C8B-B14F-4D97-AF65-F5344CB8AC3E}">
        <p14:creationId xmlns:p14="http://schemas.microsoft.com/office/powerpoint/2010/main" val="111839620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39" r="827" b="-1"/>
          <a:stretch/>
        </p:blipFill>
        <p:spPr>
          <a:xfrm>
            <a:off x="8307388" y="1631566"/>
            <a:ext cx="3681793" cy="3165507"/>
          </a:xfrm>
          <a:prstGeom prst="rect">
            <a:avLst/>
          </a:prstGeom>
        </p:spPr>
      </p:pic>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536" t="279" r="204" b="-1"/>
          <a:stretch/>
        </p:blipFill>
        <p:spPr>
          <a:xfrm>
            <a:off x="4395406" y="1631567"/>
            <a:ext cx="3684970" cy="3161095"/>
          </a:xfrm>
          <a:prstGeom prst="rect">
            <a:avLst/>
          </a:prstGeom>
        </p:spPr>
      </p:pic>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l="827"/>
          <a:stretch/>
        </p:blipFill>
        <p:spPr>
          <a:xfrm>
            <a:off x="474280" y="1631568"/>
            <a:ext cx="3681793" cy="3169920"/>
          </a:xfrm>
          <a:prstGeom prst="rect">
            <a:avLst/>
          </a:prstGeom>
        </p:spPr>
      </p:pic>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220510"/>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p>
        </p:txBody>
      </p:sp>
      <p:sp>
        <p:nvSpPr>
          <p:cNvPr id="10" name="Text Placeholder 4"/>
          <p:cNvSpPr>
            <a:spLocks noGrp="1"/>
          </p:cNvSpPr>
          <p:nvPr>
            <p:ph type="body" sz="quarter" idx="13" hasCustomPrompt="1"/>
          </p:nvPr>
        </p:nvSpPr>
        <p:spPr>
          <a:xfrm>
            <a:off x="8307388" y="5026024"/>
            <a:ext cx="3690937" cy="220510"/>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p>
        </p:txBody>
      </p:sp>
      <p:sp>
        <p:nvSpPr>
          <p:cNvPr id="32" name="Text Placeholder 4">
            <a:extLst>
              <a:ext uri="{FF2B5EF4-FFF2-40B4-BE49-F238E27FC236}">
                <a16:creationId xmlns:a16="http://schemas.microsoft.com/office/drawing/2014/main" id="{197742EC-5845-4BB1-84A3-00C1CF89012A}"/>
              </a:ext>
            </a:extLst>
          </p:cNvPr>
          <p:cNvSpPr>
            <a:spLocks noGrp="1"/>
          </p:cNvSpPr>
          <p:nvPr>
            <p:ph type="body" sz="quarter" idx="20" hasCustomPrompt="1"/>
          </p:nvPr>
        </p:nvSpPr>
        <p:spPr>
          <a:xfrm>
            <a:off x="4389438" y="5026024"/>
            <a:ext cx="3690937" cy="220510"/>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p>
        </p:txBody>
      </p:sp>
      <p:sp>
        <p:nvSpPr>
          <p:cNvPr id="8" name="Picture Placeholder 7">
            <a:extLst>
              <a:ext uri="{FF2B5EF4-FFF2-40B4-BE49-F238E27FC236}">
                <a16:creationId xmlns:a16="http://schemas.microsoft.com/office/drawing/2014/main" id="{E501F238-570E-E648-9E57-DAA86A7A8ED3}"/>
              </a:ext>
            </a:extLst>
          </p:cNvPr>
          <p:cNvSpPr>
            <a:spLocks noGrp="1"/>
          </p:cNvSpPr>
          <p:nvPr>
            <p:ph type="pic" sz="quarter" idx="21" hasCustomPrompt="1"/>
          </p:nvPr>
        </p:nvSpPr>
        <p:spPr>
          <a:xfrm>
            <a:off x="474663" y="2939529"/>
            <a:ext cx="3681412" cy="553998"/>
          </a:xfrm>
          <a:prstGeom prst="rect">
            <a:avLst/>
          </a:prstGeom>
        </p:spPr>
        <p:txBody>
          <a:bodyPr/>
          <a:lstStyle>
            <a:lvl1pPr algn="ctr">
              <a:defRPr>
                <a:solidFill>
                  <a:schemeClr val="bg1"/>
                </a:solidFill>
              </a:defRPr>
            </a:lvl1pPr>
          </a:lstStyle>
          <a:p>
            <a:r>
              <a:rPr lang="en-US" dirty="0"/>
              <a:t>Drop photo here</a:t>
            </a:r>
          </a:p>
        </p:txBody>
      </p:sp>
      <p:sp>
        <p:nvSpPr>
          <p:cNvPr id="11" name="Picture Placeholder 10">
            <a:extLst>
              <a:ext uri="{FF2B5EF4-FFF2-40B4-BE49-F238E27FC236}">
                <a16:creationId xmlns:a16="http://schemas.microsoft.com/office/drawing/2014/main" id="{5877AA6F-F5D0-8349-8D7F-7A036C53AFEC}"/>
              </a:ext>
            </a:extLst>
          </p:cNvPr>
          <p:cNvSpPr>
            <a:spLocks noGrp="1"/>
          </p:cNvSpPr>
          <p:nvPr>
            <p:ph type="pic" sz="quarter" idx="22" hasCustomPrompt="1"/>
          </p:nvPr>
        </p:nvSpPr>
        <p:spPr>
          <a:xfrm>
            <a:off x="4389438" y="2932948"/>
            <a:ext cx="3690937" cy="553998"/>
          </a:xfrm>
          <a:prstGeom prst="rect">
            <a:avLst/>
          </a:prstGeom>
        </p:spPr>
        <p:txBody>
          <a:bodyPr/>
          <a:lstStyle>
            <a:lvl1pPr algn="ctr">
              <a:defRPr>
                <a:solidFill>
                  <a:schemeClr val="bg1"/>
                </a:solidFill>
              </a:defRPr>
            </a:lvl1pPr>
          </a:lstStyle>
          <a:p>
            <a:r>
              <a:rPr lang="en-US" dirty="0"/>
              <a:t>Drop photo here</a:t>
            </a:r>
          </a:p>
        </p:txBody>
      </p:sp>
      <p:sp>
        <p:nvSpPr>
          <p:cNvPr id="14" name="Picture Placeholder 13">
            <a:extLst>
              <a:ext uri="{FF2B5EF4-FFF2-40B4-BE49-F238E27FC236}">
                <a16:creationId xmlns:a16="http://schemas.microsoft.com/office/drawing/2014/main" id="{983A4321-3796-F044-9126-51A6AA308B77}"/>
              </a:ext>
            </a:extLst>
          </p:cNvPr>
          <p:cNvSpPr>
            <a:spLocks noGrp="1"/>
          </p:cNvSpPr>
          <p:nvPr>
            <p:ph type="pic" sz="quarter" idx="23" hasCustomPrompt="1"/>
          </p:nvPr>
        </p:nvSpPr>
        <p:spPr>
          <a:xfrm>
            <a:off x="8307388" y="2946446"/>
            <a:ext cx="3681412" cy="553998"/>
          </a:xfrm>
          <a:prstGeom prst="rect">
            <a:avLst/>
          </a:prstGeom>
        </p:spPr>
        <p:txBody>
          <a:bodyPr/>
          <a:lstStyle>
            <a:lvl1pPr algn="ctr">
              <a:defRPr>
                <a:solidFill>
                  <a:schemeClr val="bg1"/>
                </a:solidFill>
              </a:defRPr>
            </a:lvl1pPr>
          </a:lstStyle>
          <a:p>
            <a:r>
              <a:rPr lang="en-US" dirty="0"/>
              <a:t>Drop photo here</a:t>
            </a:r>
          </a:p>
        </p:txBody>
      </p:sp>
      <p:sp>
        <p:nvSpPr>
          <p:cNvPr id="18" name="Text Box 3">
            <a:extLst>
              <a:ext uri="{FF2B5EF4-FFF2-40B4-BE49-F238E27FC236}">
                <a16:creationId xmlns:a16="http://schemas.microsoft.com/office/drawing/2014/main" id="{06DC0489-95B2-B74C-8FE4-80E75D67DE41}"/>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19" name="Text Placeholder 4">
            <a:extLst>
              <a:ext uri="{FF2B5EF4-FFF2-40B4-BE49-F238E27FC236}">
                <a16:creationId xmlns:a16="http://schemas.microsoft.com/office/drawing/2014/main" id="{F22038DD-9076-B34B-B54A-107DF3F024EE}"/>
              </a:ext>
            </a:extLst>
          </p:cNvPr>
          <p:cNvSpPr>
            <a:spLocks noGrp="1"/>
          </p:cNvSpPr>
          <p:nvPr>
            <p:ph type="body" sz="quarter" idx="17" hasCustomPrompt="1"/>
          </p:nvPr>
        </p:nvSpPr>
        <p:spPr>
          <a:xfrm>
            <a:off x="474280" y="5260328"/>
            <a:ext cx="3690937" cy="912942"/>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21" name="Text Placeholder 4">
            <a:extLst>
              <a:ext uri="{FF2B5EF4-FFF2-40B4-BE49-F238E27FC236}">
                <a16:creationId xmlns:a16="http://schemas.microsoft.com/office/drawing/2014/main" id="{B0C89B53-FA50-F248-AD0B-933DE098D70A}"/>
              </a:ext>
            </a:extLst>
          </p:cNvPr>
          <p:cNvSpPr>
            <a:spLocks noGrp="1"/>
          </p:cNvSpPr>
          <p:nvPr>
            <p:ph type="body" sz="quarter" idx="24" hasCustomPrompt="1"/>
          </p:nvPr>
        </p:nvSpPr>
        <p:spPr>
          <a:xfrm>
            <a:off x="4392422" y="5260328"/>
            <a:ext cx="3690937" cy="912942"/>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22" name="Text Placeholder 4">
            <a:extLst>
              <a:ext uri="{FF2B5EF4-FFF2-40B4-BE49-F238E27FC236}">
                <a16:creationId xmlns:a16="http://schemas.microsoft.com/office/drawing/2014/main" id="{C11EA858-BBCA-2149-9368-C1FDBC6C8DFD}"/>
              </a:ext>
            </a:extLst>
          </p:cNvPr>
          <p:cNvSpPr>
            <a:spLocks noGrp="1"/>
          </p:cNvSpPr>
          <p:nvPr>
            <p:ph type="body" sz="quarter" idx="25" hasCustomPrompt="1"/>
          </p:nvPr>
        </p:nvSpPr>
        <p:spPr>
          <a:xfrm>
            <a:off x="8307388" y="5260328"/>
            <a:ext cx="3690937" cy="912942"/>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Tree>
    <p:extLst>
      <p:ext uri="{BB962C8B-B14F-4D97-AF65-F5344CB8AC3E}">
        <p14:creationId xmlns:p14="http://schemas.microsoft.com/office/powerpoint/2010/main" val="266995485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201863"/>
            <a:ext cx="1727200" cy="913689"/>
          </a:xfrm>
          <a:prstGeom prst="rect">
            <a:avLst/>
          </a:prstGeom>
        </p:spPr>
        <p:txBody>
          <a:bodyPr>
            <a:noAutofit/>
          </a:bodyPr>
          <a:lstStyle>
            <a:lvl1pPr marL="0" indent="0">
              <a:buNone/>
              <a:defRPr sz="2000">
                <a:solidFill>
                  <a:srgbClr val="000000"/>
                </a:solidFill>
              </a:defRPr>
            </a:lvl1pPr>
          </a:lstStyle>
          <a:p>
            <a:pPr lvl="0"/>
            <a:r>
              <a:rPr lang="en-US" dirty="0"/>
              <a:t>Picture</a:t>
            </a:r>
          </a:p>
        </p:txBody>
      </p:sp>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451342"/>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a:t>
            </a:r>
            <a:r>
              <a:rPr lang="en-US" dirty="0" err="1"/>
              <a:t>Semibold</a:t>
            </a:r>
            <a:r>
              <a:rPr lang="en-US" dirty="0"/>
              <a:t> 14</a:t>
            </a:r>
          </a:p>
        </p:txBody>
      </p:sp>
      <p:sp>
        <p:nvSpPr>
          <p:cNvPr id="14" name="Text Placeholder 4"/>
          <p:cNvSpPr>
            <a:spLocks noGrp="1"/>
          </p:cNvSpPr>
          <p:nvPr>
            <p:ph type="body" sz="quarter" idx="15" hasCustomPrompt="1"/>
          </p:nvPr>
        </p:nvSpPr>
        <p:spPr>
          <a:xfrm>
            <a:off x="2426019" y="3230880"/>
            <a:ext cx="1727200" cy="451342"/>
          </a:xfrm>
          <a:prstGeom prst="rect">
            <a:avLst/>
          </a:prstGeo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a:t>
            </a:r>
            <a:r>
              <a:rPr lang="en-US" dirty="0" err="1"/>
              <a:t>Semibold</a:t>
            </a:r>
            <a:r>
              <a:rPr lang="en-US" dirty="0"/>
              <a:t> 14</a:t>
            </a:r>
          </a:p>
        </p:txBody>
      </p:sp>
      <p:sp>
        <p:nvSpPr>
          <p:cNvPr id="16" name="Text Placeholder 4"/>
          <p:cNvSpPr>
            <a:spLocks noGrp="1"/>
          </p:cNvSpPr>
          <p:nvPr>
            <p:ph type="body" sz="quarter" idx="17" hasCustomPrompt="1"/>
          </p:nvPr>
        </p:nvSpPr>
        <p:spPr>
          <a:xfrm>
            <a:off x="4386899" y="3230880"/>
            <a:ext cx="1727200" cy="451342"/>
          </a:xfrm>
          <a:prstGeom prst="rect">
            <a:avLst/>
          </a:prstGeo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a:t>
            </a:r>
            <a:r>
              <a:rPr lang="en-US" dirty="0" err="1"/>
              <a:t>Semibold</a:t>
            </a:r>
            <a:r>
              <a:rPr lang="en-US" dirty="0"/>
              <a:t> 14</a:t>
            </a:r>
          </a:p>
        </p:txBody>
      </p:sp>
      <p:sp>
        <p:nvSpPr>
          <p:cNvPr id="18" name="Text Placeholder 4"/>
          <p:cNvSpPr>
            <a:spLocks noGrp="1"/>
          </p:cNvSpPr>
          <p:nvPr>
            <p:ph type="body" sz="quarter" idx="19" hasCustomPrompt="1"/>
          </p:nvPr>
        </p:nvSpPr>
        <p:spPr>
          <a:xfrm>
            <a:off x="6347779" y="3230880"/>
            <a:ext cx="1727200" cy="451342"/>
          </a:xfrm>
          <a:prstGeom prst="rect">
            <a:avLst/>
          </a:prstGeo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a:t>
            </a:r>
            <a:r>
              <a:rPr lang="en-US" dirty="0" err="1"/>
              <a:t>Semibold</a:t>
            </a:r>
            <a:r>
              <a:rPr lang="en-US" dirty="0"/>
              <a:t> 14</a:t>
            </a:r>
          </a:p>
        </p:txBody>
      </p:sp>
      <p:sp>
        <p:nvSpPr>
          <p:cNvPr id="20" name="Text Placeholder 4"/>
          <p:cNvSpPr>
            <a:spLocks noGrp="1"/>
          </p:cNvSpPr>
          <p:nvPr>
            <p:ph type="body" sz="quarter" idx="21" hasCustomPrompt="1"/>
          </p:nvPr>
        </p:nvSpPr>
        <p:spPr>
          <a:xfrm>
            <a:off x="8308659" y="3230880"/>
            <a:ext cx="1727200" cy="451342"/>
          </a:xfrm>
          <a:prstGeom prst="rect">
            <a:avLst/>
          </a:prstGeo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a:t>
            </a:r>
            <a:r>
              <a:rPr lang="en-US" dirty="0" err="1"/>
              <a:t>Semibold</a:t>
            </a:r>
            <a:r>
              <a:rPr lang="en-US" dirty="0"/>
              <a:t> 14</a:t>
            </a:r>
          </a:p>
        </p:txBody>
      </p:sp>
      <p:sp>
        <p:nvSpPr>
          <p:cNvPr id="22" name="Text Placeholder 4"/>
          <p:cNvSpPr>
            <a:spLocks noGrp="1"/>
          </p:cNvSpPr>
          <p:nvPr>
            <p:ph type="body" sz="quarter" idx="23" hasCustomPrompt="1"/>
          </p:nvPr>
        </p:nvSpPr>
        <p:spPr>
          <a:xfrm>
            <a:off x="10269538" y="3230880"/>
            <a:ext cx="1727200" cy="451342"/>
          </a:xfrm>
          <a:prstGeom prst="rect">
            <a:avLst/>
          </a:prstGeo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a:t>
            </a:r>
            <a:r>
              <a:rPr lang="en-US" dirty="0" err="1"/>
              <a:t>Semibold</a:t>
            </a:r>
            <a:r>
              <a:rPr lang="en-US" dirty="0"/>
              <a:t> 14</a:t>
            </a:r>
          </a:p>
        </p:txBody>
      </p:sp>
      <p:sp>
        <p:nvSpPr>
          <p:cNvPr id="25" name="Content Placeholder 15"/>
          <p:cNvSpPr>
            <a:spLocks noGrp="1"/>
          </p:cNvSpPr>
          <p:nvPr>
            <p:ph sz="quarter" idx="26" hasCustomPrompt="1"/>
          </p:nvPr>
        </p:nvSpPr>
        <p:spPr>
          <a:xfrm>
            <a:off x="2426019" y="2201863"/>
            <a:ext cx="1727200" cy="913689"/>
          </a:xfrm>
          <a:prstGeom prst="rect">
            <a:avLst/>
          </a:prstGeom>
        </p:spPr>
        <p:txBody>
          <a:bodyPr>
            <a:noAutofit/>
          </a:bodyPr>
          <a:lstStyle>
            <a:lvl1pPr marL="0" indent="0">
              <a:buNone/>
              <a:defRPr sz="2000">
                <a:solidFill>
                  <a:srgbClr val="000000"/>
                </a:solidFill>
              </a:defRPr>
            </a:lvl1pPr>
          </a:lstStyle>
          <a:p>
            <a:pPr lvl="0"/>
            <a:r>
              <a:rPr lang="en-US" dirty="0"/>
              <a:t>Picture</a:t>
            </a:r>
          </a:p>
        </p:txBody>
      </p:sp>
      <p:sp>
        <p:nvSpPr>
          <p:cNvPr id="26" name="Content Placeholder 15"/>
          <p:cNvSpPr>
            <a:spLocks noGrp="1"/>
          </p:cNvSpPr>
          <p:nvPr>
            <p:ph sz="quarter" idx="27" hasCustomPrompt="1"/>
          </p:nvPr>
        </p:nvSpPr>
        <p:spPr>
          <a:xfrm>
            <a:off x="4386899" y="2201863"/>
            <a:ext cx="1727200" cy="913689"/>
          </a:xfrm>
          <a:prstGeom prst="rect">
            <a:avLst/>
          </a:prstGeom>
        </p:spPr>
        <p:txBody>
          <a:bodyPr>
            <a:noAutofit/>
          </a:bodyPr>
          <a:lstStyle>
            <a:lvl1pPr marL="0" indent="0">
              <a:buNone/>
              <a:defRPr sz="2000">
                <a:solidFill>
                  <a:srgbClr val="000000"/>
                </a:solidFill>
              </a:defRPr>
            </a:lvl1pPr>
          </a:lstStyle>
          <a:p>
            <a:pPr lvl="0"/>
            <a:r>
              <a:rPr lang="en-US" dirty="0"/>
              <a:t>Picture</a:t>
            </a:r>
          </a:p>
        </p:txBody>
      </p:sp>
      <p:sp>
        <p:nvSpPr>
          <p:cNvPr id="27" name="Content Placeholder 15"/>
          <p:cNvSpPr>
            <a:spLocks noGrp="1"/>
          </p:cNvSpPr>
          <p:nvPr>
            <p:ph sz="quarter" idx="28" hasCustomPrompt="1"/>
          </p:nvPr>
        </p:nvSpPr>
        <p:spPr>
          <a:xfrm>
            <a:off x="6347779" y="2201863"/>
            <a:ext cx="1727200" cy="913689"/>
          </a:xfrm>
          <a:prstGeom prst="rect">
            <a:avLst/>
          </a:prstGeom>
        </p:spPr>
        <p:txBody>
          <a:bodyPr>
            <a:noAutofit/>
          </a:bodyPr>
          <a:lstStyle>
            <a:lvl1pPr marL="0" indent="0">
              <a:buNone/>
              <a:defRPr sz="2000">
                <a:solidFill>
                  <a:srgbClr val="000000"/>
                </a:solidFill>
              </a:defRPr>
            </a:lvl1pPr>
          </a:lstStyle>
          <a:p>
            <a:pPr lvl="0"/>
            <a:r>
              <a:rPr lang="en-US" dirty="0"/>
              <a:t>Picture</a:t>
            </a:r>
          </a:p>
        </p:txBody>
      </p:sp>
      <p:sp>
        <p:nvSpPr>
          <p:cNvPr id="28" name="Content Placeholder 15"/>
          <p:cNvSpPr>
            <a:spLocks noGrp="1"/>
          </p:cNvSpPr>
          <p:nvPr>
            <p:ph sz="quarter" idx="29" hasCustomPrompt="1"/>
          </p:nvPr>
        </p:nvSpPr>
        <p:spPr>
          <a:xfrm>
            <a:off x="8308659" y="2201863"/>
            <a:ext cx="1727200" cy="913689"/>
          </a:xfrm>
          <a:prstGeom prst="rect">
            <a:avLst/>
          </a:prstGeom>
        </p:spPr>
        <p:txBody>
          <a:bodyPr>
            <a:noAutofit/>
          </a:bodyPr>
          <a:lstStyle>
            <a:lvl1pPr marL="0" indent="0">
              <a:buNone/>
              <a:defRPr sz="2000">
                <a:solidFill>
                  <a:srgbClr val="000000"/>
                </a:solidFill>
              </a:defRPr>
            </a:lvl1pPr>
          </a:lstStyle>
          <a:p>
            <a:pPr lvl="0"/>
            <a:r>
              <a:rPr lang="en-US" dirty="0"/>
              <a:t>Picture</a:t>
            </a:r>
          </a:p>
        </p:txBody>
      </p:sp>
      <p:sp>
        <p:nvSpPr>
          <p:cNvPr id="29" name="Content Placeholder 15"/>
          <p:cNvSpPr>
            <a:spLocks noGrp="1"/>
          </p:cNvSpPr>
          <p:nvPr>
            <p:ph sz="quarter" idx="30" hasCustomPrompt="1"/>
          </p:nvPr>
        </p:nvSpPr>
        <p:spPr>
          <a:xfrm>
            <a:off x="10269538" y="2201863"/>
            <a:ext cx="1727200" cy="913689"/>
          </a:xfrm>
          <a:prstGeom prst="rect">
            <a:avLst/>
          </a:prstGeom>
        </p:spPr>
        <p:txBody>
          <a:bodyPr>
            <a:noAutofit/>
          </a:bodyPr>
          <a:lstStyle>
            <a:lvl1pPr marL="0" indent="0">
              <a:buNone/>
              <a:defRPr sz="2000">
                <a:solidFill>
                  <a:srgbClr val="000000"/>
                </a:solidFill>
              </a:defRPr>
            </a:lvl1pPr>
          </a:lstStyle>
          <a:p>
            <a:pPr lvl="0"/>
            <a:r>
              <a:rPr lang="en-US" dirty="0"/>
              <a:t>Picture</a:t>
            </a:r>
          </a:p>
        </p:txBody>
      </p:sp>
      <p:sp>
        <p:nvSpPr>
          <p:cNvPr id="4" name="Text Placeholder 3">
            <a:extLst>
              <a:ext uri="{FF2B5EF4-FFF2-40B4-BE49-F238E27FC236}">
                <a16:creationId xmlns:a16="http://schemas.microsoft.com/office/drawing/2014/main" id="{44FF16C0-0541-41AD-98F7-A469609E8DC6}"/>
              </a:ext>
            </a:extLst>
          </p:cNvPr>
          <p:cNvSpPr>
            <a:spLocks noGrp="1"/>
          </p:cNvSpPr>
          <p:nvPr>
            <p:ph type="body" sz="quarter" idx="31" hasCustomPrompt="1"/>
          </p:nvPr>
        </p:nvSpPr>
        <p:spPr>
          <a:xfrm>
            <a:off x="465139" y="2065338"/>
            <a:ext cx="261936" cy="263525"/>
          </a:xfrm>
          <a:prstGeom prst="rect">
            <a:avLst/>
          </a:prstGeo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dirty="0"/>
              <a:t>1.</a:t>
            </a:r>
          </a:p>
        </p:txBody>
      </p:sp>
      <p:sp>
        <p:nvSpPr>
          <p:cNvPr id="37" name="Text Placeholder 3">
            <a:extLst>
              <a:ext uri="{FF2B5EF4-FFF2-40B4-BE49-F238E27FC236}">
                <a16:creationId xmlns:a16="http://schemas.microsoft.com/office/drawing/2014/main" id="{95171A5B-905D-4832-B11A-13594619F33F}"/>
              </a:ext>
            </a:extLst>
          </p:cNvPr>
          <p:cNvSpPr>
            <a:spLocks noGrp="1"/>
          </p:cNvSpPr>
          <p:nvPr>
            <p:ph type="body" sz="quarter" idx="32" hasCustomPrompt="1"/>
          </p:nvPr>
        </p:nvSpPr>
        <p:spPr>
          <a:xfrm>
            <a:off x="2427288" y="2065338"/>
            <a:ext cx="261936" cy="263525"/>
          </a:xfrm>
          <a:prstGeom prst="rect">
            <a:avLst/>
          </a:prstGeo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rgbClr val="000000"/>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dirty="0"/>
              <a:t>2.</a:t>
            </a:r>
          </a:p>
        </p:txBody>
      </p:sp>
      <p:sp>
        <p:nvSpPr>
          <p:cNvPr id="38" name="Text Placeholder 3">
            <a:extLst>
              <a:ext uri="{FF2B5EF4-FFF2-40B4-BE49-F238E27FC236}">
                <a16:creationId xmlns:a16="http://schemas.microsoft.com/office/drawing/2014/main" id="{DDBE933A-166C-4934-8425-2A89AAA211E9}"/>
              </a:ext>
            </a:extLst>
          </p:cNvPr>
          <p:cNvSpPr>
            <a:spLocks noGrp="1"/>
          </p:cNvSpPr>
          <p:nvPr>
            <p:ph type="body" sz="quarter" idx="33" hasCustomPrompt="1"/>
          </p:nvPr>
        </p:nvSpPr>
        <p:spPr>
          <a:xfrm>
            <a:off x="4389438" y="2065338"/>
            <a:ext cx="261936" cy="263525"/>
          </a:xfrm>
          <a:prstGeom prst="rect">
            <a:avLst/>
          </a:prstGeo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rgbClr val="000000"/>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dirty="0"/>
              <a:t>3.</a:t>
            </a:r>
          </a:p>
        </p:txBody>
      </p:sp>
      <p:sp>
        <p:nvSpPr>
          <p:cNvPr id="39" name="Text Placeholder 3">
            <a:extLst>
              <a:ext uri="{FF2B5EF4-FFF2-40B4-BE49-F238E27FC236}">
                <a16:creationId xmlns:a16="http://schemas.microsoft.com/office/drawing/2014/main" id="{171069D2-CF68-4D89-9134-20A61AFA10DD}"/>
              </a:ext>
            </a:extLst>
          </p:cNvPr>
          <p:cNvSpPr>
            <a:spLocks noGrp="1"/>
          </p:cNvSpPr>
          <p:nvPr>
            <p:ph type="body" sz="quarter" idx="34" hasCustomPrompt="1"/>
          </p:nvPr>
        </p:nvSpPr>
        <p:spPr>
          <a:xfrm>
            <a:off x="6354763" y="2065338"/>
            <a:ext cx="261936" cy="263525"/>
          </a:xfrm>
          <a:prstGeom prst="rect">
            <a:avLst/>
          </a:prstGeo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rgbClr val="000000"/>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dirty="0"/>
              <a:t>4.</a:t>
            </a:r>
          </a:p>
        </p:txBody>
      </p:sp>
      <p:sp>
        <p:nvSpPr>
          <p:cNvPr id="40" name="Text Placeholder 3">
            <a:extLst>
              <a:ext uri="{FF2B5EF4-FFF2-40B4-BE49-F238E27FC236}">
                <a16:creationId xmlns:a16="http://schemas.microsoft.com/office/drawing/2014/main" id="{77858A5B-7408-41FF-9369-C0F9B773A308}"/>
              </a:ext>
            </a:extLst>
          </p:cNvPr>
          <p:cNvSpPr>
            <a:spLocks noGrp="1"/>
          </p:cNvSpPr>
          <p:nvPr>
            <p:ph type="body" sz="quarter" idx="35" hasCustomPrompt="1"/>
          </p:nvPr>
        </p:nvSpPr>
        <p:spPr>
          <a:xfrm>
            <a:off x="8302625" y="2065338"/>
            <a:ext cx="261936" cy="263525"/>
          </a:xfrm>
          <a:prstGeom prst="rect">
            <a:avLst/>
          </a:prstGeo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rgbClr val="000000"/>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dirty="0"/>
              <a:t>5.</a:t>
            </a:r>
          </a:p>
        </p:txBody>
      </p:sp>
      <p:sp>
        <p:nvSpPr>
          <p:cNvPr id="41" name="Text Placeholder 3">
            <a:extLst>
              <a:ext uri="{FF2B5EF4-FFF2-40B4-BE49-F238E27FC236}">
                <a16:creationId xmlns:a16="http://schemas.microsoft.com/office/drawing/2014/main" id="{AF637A76-D1E1-49A2-AF33-3521BBC721C4}"/>
              </a:ext>
            </a:extLst>
          </p:cNvPr>
          <p:cNvSpPr>
            <a:spLocks noGrp="1"/>
          </p:cNvSpPr>
          <p:nvPr>
            <p:ph type="body" sz="quarter" idx="36" hasCustomPrompt="1"/>
          </p:nvPr>
        </p:nvSpPr>
        <p:spPr>
          <a:xfrm>
            <a:off x="10269538" y="2065338"/>
            <a:ext cx="261936" cy="263525"/>
          </a:xfrm>
          <a:prstGeom prst="rect">
            <a:avLst/>
          </a:prstGeom>
        </p:spPr>
        <p:txBody>
          <a:bodyPr tIns="0" bIns="0"/>
          <a:lstStyle>
            <a:lvl1pPr marL="0" algn="l" defTabSz="932472" rtl="0" eaLnBrk="1" fontAlgn="base" latinLnBrk="0" hangingPunct="1">
              <a:lnSpc>
                <a:spcPts val="2400"/>
              </a:lnSpc>
              <a:spcBef>
                <a:spcPct val="0"/>
              </a:spcBef>
              <a:spcAft>
                <a:spcPct val="0"/>
              </a:spcAft>
              <a:defRPr lang="en-US" sz="1000" kern="1200" dirty="0" smtClean="0">
                <a:solidFill>
                  <a:srgbClr val="000000"/>
                </a:solidFill>
                <a:latin typeface="+mj-lt"/>
                <a:ea typeface="Segoe UI" pitchFamily="34" charset="0"/>
                <a:cs typeface="Segoe UI" pitchFamily="34" charset="0"/>
              </a:defRPr>
            </a:lvl1pPr>
            <a:lvl2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2pPr>
            <a:lvl3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3pPr>
            <a:lvl4pPr marL="0" algn="l" defTabSz="932472" rtl="0" eaLnBrk="1" fontAlgn="base" latinLnBrk="0" hangingPunct="1">
              <a:lnSpc>
                <a:spcPts val="2400"/>
              </a:lnSpc>
              <a:spcBef>
                <a:spcPct val="0"/>
              </a:spcBef>
              <a:spcAft>
                <a:spcPct val="0"/>
              </a:spcAft>
              <a:defRPr lang="en-US" sz="1000" kern="1200" dirty="0" smtClean="0">
                <a:solidFill>
                  <a:schemeClr val="tx1"/>
                </a:solidFill>
                <a:latin typeface="+mj-lt"/>
                <a:ea typeface="Segoe UI" pitchFamily="34" charset="0"/>
                <a:cs typeface="Segoe UI" pitchFamily="34" charset="0"/>
              </a:defRPr>
            </a:lvl4pPr>
            <a:lvl5pPr marL="0" algn="l" defTabSz="932472" rtl="0" eaLnBrk="1" fontAlgn="base" latinLnBrk="0" hangingPunct="1">
              <a:lnSpc>
                <a:spcPts val="2400"/>
              </a:lnSpc>
              <a:spcBef>
                <a:spcPct val="0"/>
              </a:spcBef>
              <a:spcAft>
                <a:spcPct val="0"/>
              </a:spcAft>
              <a:defRPr lang="en-US" sz="1000" kern="1200" dirty="0">
                <a:solidFill>
                  <a:schemeClr val="tx1"/>
                </a:solidFill>
                <a:latin typeface="+mj-lt"/>
                <a:ea typeface="Segoe UI" pitchFamily="34" charset="0"/>
                <a:cs typeface="Segoe UI" pitchFamily="34" charset="0"/>
              </a:defRPr>
            </a:lvl5pPr>
          </a:lstStyle>
          <a:p>
            <a:pPr lvl="0"/>
            <a:r>
              <a:rPr lang="en-US" dirty="0"/>
              <a:t>6.</a:t>
            </a:r>
          </a:p>
        </p:txBody>
      </p:sp>
      <p:sp>
        <p:nvSpPr>
          <p:cNvPr id="33" name="Text Box 3">
            <a:extLst>
              <a:ext uri="{FF2B5EF4-FFF2-40B4-BE49-F238E27FC236}">
                <a16:creationId xmlns:a16="http://schemas.microsoft.com/office/drawing/2014/main" id="{75395D73-9049-014E-BEF9-A35587DB4139}"/>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34" name="Text Placeholder 4">
            <a:extLst>
              <a:ext uri="{FF2B5EF4-FFF2-40B4-BE49-F238E27FC236}">
                <a16:creationId xmlns:a16="http://schemas.microsoft.com/office/drawing/2014/main" id="{3CC09D91-3BB7-5C4A-98CF-F87FD6AACD86}"/>
              </a:ext>
            </a:extLst>
          </p:cNvPr>
          <p:cNvSpPr>
            <a:spLocks noGrp="1"/>
          </p:cNvSpPr>
          <p:nvPr>
            <p:ph type="body" sz="quarter" idx="24" hasCustomPrompt="1"/>
          </p:nvPr>
        </p:nvSpPr>
        <p:spPr>
          <a:xfrm>
            <a:off x="463276" y="3694402"/>
            <a:ext cx="1727201" cy="1893700"/>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35" name="Text Placeholder 4">
            <a:extLst>
              <a:ext uri="{FF2B5EF4-FFF2-40B4-BE49-F238E27FC236}">
                <a16:creationId xmlns:a16="http://schemas.microsoft.com/office/drawing/2014/main" id="{90A489FF-470D-734F-9769-61F47A78897E}"/>
              </a:ext>
            </a:extLst>
          </p:cNvPr>
          <p:cNvSpPr>
            <a:spLocks noGrp="1"/>
          </p:cNvSpPr>
          <p:nvPr>
            <p:ph type="body" sz="quarter" idx="37" hasCustomPrompt="1"/>
          </p:nvPr>
        </p:nvSpPr>
        <p:spPr>
          <a:xfrm>
            <a:off x="2426019" y="3694402"/>
            <a:ext cx="1727201" cy="1893700"/>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36" name="Text Placeholder 4">
            <a:extLst>
              <a:ext uri="{FF2B5EF4-FFF2-40B4-BE49-F238E27FC236}">
                <a16:creationId xmlns:a16="http://schemas.microsoft.com/office/drawing/2014/main" id="{6F43AC1C-4836-034C-B18E-A886EB0A0954}"/>
              </a:ext>
            </a:extLst>
          </p:cNvPr>
          <p:cNvSpPr>
            <a:spLocks noGrp="1"/>
          </p:cNvSpPr>
          <p:nvPr>
            <p:ph type="body" sz="quarter" idx="38" hasCustomPrompt="1"/>
          </p:nvPr>
        </p:nvSpPr>
        <p:spPr>
          <a:xfrm>
            <a:off x="4386899" y="3694402"/>
            <a:ext cx="1727201" cy="1893700"/>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42" name="Text Placeholder 4">
            <a:extLst>
              <a:ext uri="{FF2B5EF4-FFF2-40B4-BE49-F238E27FC236}">
                <a16:creationId xmlns:a16="http://schemas.microsoft.com/office/drawing/2014/main" id="{9221C77D-8F08-6C49-9011-B244AD138F0B}"/>
              </a:ext>
            </a:extLst>
          </p:cNvPr>
          <p:cNvSpPr>
            <a:spLocks noGrp="1"/>
          </p:cNvSpPr>
          <p:nvPr>
            <p:ph type="body" sz="quarter" idx="39" hasCustomPrompt="1"/>
          </p:nvPr>
        </p:nvSpPr>
        <p:spPr>
          <a:xfrm>
            <a:off x="6354763" y="3694402"/>
            <a:ext cx="1727201" cy="1893700"/>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43" name="Text Placeholder 4">
            <a:extLst>
              <a:ext uri="{FF2B5EF4-FFF2-40B4-BE49-F238E27FC236}">
                <a16:creationId xmlns:a16="http://schemas.microsoft.com/office/drawing/2014/main" id="{F3776908-857F-F24D-9AF6-14CF938B5693}"/>
              </a:ext>
            </a:extLst>
          </p:cNvPr>
          <p:cNvSpPr>
            <a:spLocks noGrp="1"/>
          </p:cNvSpPr>
          <p:nvPr>
            <p:ph type="body" sz="quarter" idx="40" hasCustomPrompt="1"/>
          </p:nvPr>
        </p:nvSpPr>
        <p:spPr>
          <a:xfrm>
            <a:off x="8302625" y="3694402"/>
            <a:ext cx="1727201" cy="1893700"/>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44" name="Text Placeholder 4">
            <a:extLst>
              <a:ext uri="{FF2B5EF4-FFF2-40B4-BE49-F238E27FC236}">
                <a16:creationId xmlns:a16="http://schemas.microsoft.com/office/drawing/2014/main" id="{EFB7F2E6-D12A-0A47-939B-737BAD817601}"/>
              </a:ext>
            </a:extLst>
          </p:cNvPr>
          <p:cNvSpPr>
            <a:spLocks noGrp="1"/>
          </p:cNvSpPr>
          <p:nvPr>
            <p:ph type="body" sz="quarter" idx="41" hasCustomPrompt="1"/>
          </p:nvPr>
        </p:nvSpPr>
        <p:spPr>
          <a:xfrm>
            <a:off x="10245998" y="3694402"/>
            <a:ext cx="1727201" cy="1893700"/>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pic>
        <p:nvPicPr>
          <p:cNvPr id="46" name="Picture 45">
            <a:extLst>
              <a:ext uri="{FF2B5EF4-FFF2-40B4-BE49-F238E27FC236}">
                <a16:creationId xmlns:a16="http://schemas.microsoft.com/office/drawing/2014/main" id="{15EF402B-0A39-4444-AF7E-380A1C25739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40440" y="2347335"/>
            <a:ext cx="660400" cy="660400"/>
          </a:xfrm>
          <a:prstGeom prst="rect">
            <a:avLst/>
          </a:prstGeom>
        </p:spPr>
      </p:pic>
      <p:pic>
        <p:nvPicPr>
          <p:cNvPr id="47" name="Picture 46">
            <a:extLst>
              <a:ext uri="{FF2B5EF4-FFF2-40B4-BE49-F238E27FC236}">
                <a16:creationId xmlns:a16="http://schemas.microsoft.com/office/drawing/2014/main" id="{3E2F996C-B451-5D43-A1A7-18659348D8D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79398" y="2347335"/>
            <a:ext cx="660400" cy="660400"/>
          </a:xfrm>
          <a:prstGeom prst="rect">
            <a:avLst/>
          </a:prstGeom>
        </p:spPr>
      </p:pic>
      <p:pic>
        <p:nvPicPr>
          <p:cNvPr id="48" name="Picture 47">
            <a:extLst>
              <a:ext uri="{FF2B5EF4-FFF2-40B4-BE49-F238E27FC236}">
                <a16:creationId xmlns:a16="http://schemas.microsoft.com/office/drawing/2014/main" id="{2164D954-D4BE-604E-A1FA-5D4A16CC77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60201" y="2347335"/>
            <a:ext cx="660400" cy="660400"/>
          </a:xfrm>
          <a:prstGeom prst="rect">
            <a:avLst/>
          </a:prstGeom>
        </p:spPr>
      </p:pic>
      <p:pic>
        <p:nvPicPr>
          <p:cNvPr id="49" name="Picture 48">
            <a:extLst>
              <a:ext uri="{FF2B5EF4-FFF2-40B4-BE49-F238E27FC236}">
                <a16:creationId xmlns:a16="http://schemas.microsoft.com/office/drawing/2014/main" id="{5FC96516-B0E2-964A-9976-F62D8A3CA03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88163" y="2347335"/>
            <a:ext cx="660400" cy="660400"/>
          </a:xfrm>
          <a:prstGeom prst="rect">
            <a:avLst/>
          </a:prstGeom>
        </p:spPr>
      </p:pic>
      <p:pic>
        <p:nvPicPr>
          <p:cNvPr id="50" name="Picture 49">
            <a:extLst>
              <a:ext uri="{FF2B5EF4-FFF2-40B4-BE49-F238E27FC236}">
                <a16:creationId xmlns:a16="http://schemas.microsoft.com/office/drawing/2014/main" id="{C42970E5-3D59-6D4C-802D-2A054118D50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9298" y="2347335"/>
            <a:ext cx="660400" cy="660400"/>
          </a:xfrm>
          <a:prstGeom prst="rect">
            <a:avLst/>
          </a:prstGeom>
        </p:spPr>
      </p:pic>
      <p:pic>
        <p:nvPicPr>
          <p:cNvPr id="51" name="Picture 50">
            <a:extLst>
              <a:ext uri="{FF2B5EF4-FFF2-40B4-BE49-F238E27FC236}">
                <a16:creationId xmlns:a16="http://schemas.microsoft.com/office/drawing/2014/main" id="{32F713FA-C34D-0546-BEC6-2429F7B462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22715" y="2347335"/>
            <a:ext cx="660400" cy="660400"/>
          </a:xfrm>
          <a:prstGeom prst="rect">
            <a:avLst/>
          </a:prstGeom>
        </p:spPr>
      </p:pic>
    </p:spTree>
    <p:extLst>
      <p:ext uri="{BB962C8B-B14F-4D97-AF65-F5344CB8AC3E}">
        <p14:creationId xmlns:p14="http://schemas.microsoft.com/office/powerpoint/2010/main" val="245306977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1F9C5D-BBFD-AE42-A1D5-DA2C27C2E90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9829" y="483228"/>
            <a:ext cx="1362456" cy="194066"/>
          </a:xfrm>
          <a:prstGeom prst="rect">
            <a:avLst/>
          </a:prstGeom>
        </p:spPr>
      </p:pic>
      <p:sp>
        <p:nvSpPr>
          <p:cNvPr id="15" name="Title 1">
            <a:extLst>
              <a:ext uri="{FF2B5EF4-FFF2-40B4-BE49-F238E27FC236}">
                <a16:creationId xmlns:a16="http://schemas.microsoft.com/office/drawing/2014/main" id="{FDD3BB94-DC99-244C-91E3-A9764AF2671E}"/>
              </a:ext>
            </a:extLst>
          </p:cNvPr>
          <p:cNvSpPr>
            <a:spLocks noGrp="1"/>
          </p:cNvSpPr>
          <p:nvPr>
            <p:ph type="title" hasCustomPrompt="1"/>
          </p:nvPr>
        </p:nvSpPr>
        <p:spPr>
          <a:xfrm>
            <a:off x="437277" y="2582862"/>
            <a:ext cx="9823498" cy="1828800"/>
          </a:xfrm>
          <a:prstGeom prst="rect">
            <a:avLst/>
          </a:prstGeom>
          <a:noFill/>
        </p:spPr>
        <p:txBody>
          <a:bodyPr lIns="0" tIns="0" rIns="0" bIns="182880" anchor="b" anchorCtr="0"/>
          <a:lstStyle>
            <a:lvl1pPr>
              <a:defRPr sz="4800" strike="noStrike" spc="-50" baseline="0">
                <a:solidFill>
                  <a:schemeClr val="bg2"/>
                </a:solidFill>
              </a:defRPr>
            </a:lvl1pPr>
          </a:lstStyle>
          <a:p>
            <a:r>
              <a:rPr lang="en-US" dirty="0"/>
              <a:t>Azure presentation title </a:t>
            </a:r>
            <a:br>
              <a:rPr lang="en-US" dirty="0"/>
            </a:br>
            <a:r>
              <a:rPr lang="en-US" dirty="0"/>
              <a:t>or event name</a:t>
            </a:r>
          </a:p>
        </p:txBody>
      </p:sp>
      <p:sp>
        <p:nvSpPr>
          <p:cNvPr id="16" name="Text Placeholder 10">
            <a:extLst>
              <a:ext uri="{FF2B5EF4-FFF2-40B4-BE49-F238E27FC236}">
                <a16:creationId xmlns:a16="http://schemas.microsoft.com/office/drawing/2014/main" id="{63FCEA3C-C822-5A4A-9561-695239EA77C3}"/>
              </a:ext>
            </a:extLst>
          </p:cNvPr>
          <p:cNvSpPr>
            <a:spLocks noGrp="1"/>
          </p:cNvSpPr>
          <p:nvPr>
            <p:ph type="body" sz="quarter" idx="15" hasCustomPrompt="1"/>
          </p:nvPr>
        </p:nvSpPr>
        <p:spPr>
          <a:xfrm>
            <a:off x="451338" y="4436713"/>
            <a:ext cx="9795376" cy="738664"/>
          </a:xfrm>
          <a:prstGeom prst="rect">
            <a:avLst/>
          </a:prstGeom>
        </p:spPr>
        <p:txBody>
          <a:bodyPr/>
          <a:lstStyle>
            <a:lvl1pPr>
              <a:defRPr sz="1800">
                <a:solidFill>
                  <a:schemeClr val="bg2"/>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spTree>
    <p:extLst>
      <p:ext uri="{BB962C8B-B14F-4D97-AF65-F5344CB8AC3E}">
        <p14:creationId xmlns:p14="http://schemas.microsoft.com/office/powerpoint/2010/main" val="12293624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strike="noStrike">
                <a:solidFill>
                  <a:srgbClr val="000000"/>
                </a:solidFill>
              </a:defRPr>
            </a:lvl1pPr>
          </a:lstStyle>
          <a:p>
            <a:r>
              <a:rPr lang="en-US" dirty="0"/>
              <a:t>Title</a:t>
            </a:r>
          </a:p>
        </p:txBody>
      </p:sp>
      <p:sp>
        <p:nvSpPr>
          <p:cNvPr id="8" name="Text Box 3">
            <a:extLst>
              <a:ext uri="{FF2B5EF4-FFF2-40B4-BE49-F238E27FC236}">
                <a16:creationId xmlns:a16="http://schemas.microsoft.com/office/drawing/2014/main" id="{3F1DAFF6-F27C-B74D-96EC-43A1B70AA064}"/>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rgbClr val="F8F9FA"/>
        </a:solidFill>
        <a:effectLst/>
      </p:bgPr>
    </p:bg>
    <p:spTree>
      <p:nvGrpSpPr>
        <p:cNvPr id="1" name=""/>
        <p:cNvGrpSpPr/>
        <p:nvPr/>
      </p:nvGrpSpPr>
      <p:grpSpPr>
        <a:xfrm>
          <a:off x="0" y="0"/>
          <a:ext cx="0" cy="0"/>
          <a:chOff x="0" y="0"/>
          <a:chExt cx="0" cy="0"/>
        </a:xfrm>
      </p:grpSpPr>
      <p:sp>
        <p:nvSpPr>
          <p:cNvPr id="4" name="Title 35"/>
          <p:cNvSpPr>
            <a:spLocks noGrp="1"/>
          </p:cNvSpPr>
          <p:nvPr>
            <p:ph type="title" hasCustomPrompt="1"/>
          </p:nvPr>
        </p:nvSpPr>
        <p:spPr>
          <a:xfrm>
            <a:off x="465138" y="960438"/>
            <a:ext cx="7604124" cy="3629025"/>
          </a:xfrm>
          <a:prstGeom prst="rect">
            <a:avLst/>
          </a:prstGeom>
          <a:noFill/>
        </p:spPr>
        <p:txBody>
          <a:bodyPr vert="horz" wrap="square" lIns="0" tIns="0" rIns="0" bIns="0" rtlCol="0" anchor="t" anchorCtr="0">
            <a:noAutofit/>
          </a:bodyPr>
          <a:lstStyle>
            <a:lvl1pPr>
              <a:defRPr lang="en-US" sz="4800" spc="-50" baseline="0" dirty="0">
                <a:solidFill>
                  <a:srgbClr val="000000"/>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76403934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ection title 2">
    <p:bg>
      <p:bgPr>
        <a:solidFill>
          <a:schemeClr val="bg2"/>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960438"/>
            <a:ext cx="7604124" cy="3629025"/>
          </a:xfrm>
          <a:prstGeom prst="rect">
            <a:avLst/>
          </a:prstGeom>
          <a:noFill/>
        </p:spPr>
        <p:txBody>
          <a:bodyPr vert="horz" wrap="square" lIns="0" tIns="0" rIns="0" bIns="0" rtlCol="0" anchor="t" anchorCtr="0">
            <a:noAutofit/>
          </a:bodyPr>
          <a:lstStyle>
            <a:lvl1pPr>
              <a:defRPr lang="en-US" sz="4800" spc="-50" baseline="0" dirty="0">
                <a:solidFill>
                  <a:srgbClr val="FFFFFF"/>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28419269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rgbClr val="FFFFFF"/>
        </a:solidFill>
        <a:effectLst/>
      </p:bgPr>
    </p:bg>
    <p:spTree>
      <p:nvGrpSpPr>
        <p:cNvPr id="1" name=""/>
        <p:cNvGrpSpPr/>
        <p:nvPr/>
      </p:nvGrpSpPr>
      <p:grpSpPr>
        <a:xfrm>
          <a:off x="0" y="0"/>
          <a:ext cx="0" cy="0"/>
          <a:chOff x="0" y="0"/>
          <a:chExt cx="0" cy="0"/>
        </a:xfrm>
      </p:grpSpPr>
      <p:sp>
        <p:nvSpPr>
          <p:cNvPr id="5" name="Title 35">
            <a:extLst>
              <a:ext uri="{FF2B5EF4-FFF2-40B4-BE49-F238E27FC236}">
                <a16:creationId xmlns:a16="http://schemas.microsoft.com/office/drawing/2014/main" id="{60388DA1-8C2D-4FFD-88BD-DE4D7CEFD0D2}"/>
              </a:ext>
            </a:extLst>
          </p:cNvPr>
          <p:cNvSpPr>
            <a:spLocks noGrp="1"/>
          </p:cNvSpPr>
          <p:nvPr>
            <p:ph type="title" hasCustomPrompt="1"/>
          </p:nvPr>
        </p:nvSpPr>
        <p:spPr>
          <a:xfrm>
            <a:off x="465138" y="960438"/>
            <a:ext cx="7604124" cy="3629025"/>
          </a:xfrm>
          <a:prstGeom prst="rect">
            <a:avLst/>
          </a:prstGeom>
          <a:noFill/>
        </p:spPr>
        <p:txBody>
          <a:bodyPr vert="horz" wrap="square" lIns="0" tIns="0" rIns="0" bIns="0" rtlCol="0" anchor="t" anchorCtr="0">
            <a:noAutofit/>
          </a:bodyPr>
          <a:lstStyle>
            <a:lvl1pPr>
              <a:defRPr lang="en-US" sz="4800" spc="-50" baseline="0" dirty="0">
                <a:solidFill>
                  <a:schemeClr val="tx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3835041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354762" y="-1"/>
            <a:ext cx="6093577" cy="6994525"/>
          </a:xfrm>
          <a:prstGeom prst="rect">
            <a:avLst/>
          </a:prstGeom>
        </p:spPr>
      </p:pic>
      <p:sp>
        <p:nvSpPr>
          <p:cNvPr id="2" name="Title 1"/>
          <p:cNvSpPr>
            <a:spLocks noGrp="1"/>
          </p:cNvSpPr>
          <p:nvPr>
            <p:ph type="title" hasCustomPrompt="1"/>
          </p:nvPr>
        </p:nvSpPr>
        <p:spPr>
          <a:xfrm>
            <a:off x="465138" y="632779"/>
            <a:ext cx="5653087" cy="411162"/>
          </a:xfrm>
          <a:prstGeom prst="rect">
            <a:avLst/>
          </a:prstGeom>
        </p:spPr>
        <p:txBody>
          <a:bodyPr wrap="square" lIns="0" tIns="0" rIns="0" bIns="0">
            <a:spAutoFit/>
          </a:bodyPr>
          <a:lstStyle>
            <a:lvl1pPr>
              <a:lnSpc>
                <a:spcPts val="3200"/>
              </a:lnSpc>
              <a:defRPr sz="2800" baseline="0">
                <a:solidFill>
                  <a:srgbClr val="000000"/>
                </a:solidFill>
              </a:defRPr>
            </a:lvl1pPr>
          </a:lstStyle>
          <a:p>
            <a:r>
              <a:rPr lang="en-US" dirty="0"/>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6"/>
            <a:ext cx="4919662" cy="206794"/>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a:p>
            <a:pPr lvl="1"/>
            <a:endParaRPr lang="en-US" dirty="0"/>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8" y="1960860"/>
            <a:ext cx="4919661" cy="307777"/>
          </a:xfrm>
          <a:prstGeom prst="rect">
            <a:avLst/>
          </a:prstGeom>
        </p:spPr>
        <p:txBody>
          <a:bodyPr wrap="square" lIns="0" tIns="0" rIns="0" bIns="0">
            <a:spAutoFit/>
          </a:bodyPr>
          <a:lstStyle>
            <a:lvl1pPr marL="0" indent="0">
              <a:lnSpc>
                <a:spcPts val="2400"/>
              </a:lnSpc>
              <a:buNone/>
              <a:defRPr lang="en-US" sz="2000" kern="1200" spc="0" baseline="0" dirty="0">
                <a:solidFill>
                  <a:srgbClr val="000000"/>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a:t>
            </a:r>
          </a:p>
        </p:txBody>
      </p:sp>
      <p:sp>
        <p:nvSpPr>
          <p:cNvPr id="8" name="Picture Placeholder 7">
            <a:extLst>
              <a:ext uri="{FF2B5EF4-FFF2-40B4-BE49-F238E27FC236}">
                <a16:creationId xmlns:a16="http://schemas.microsoft.com/office/drawing/2014/main" id="{7193607F-5D7C-414A-BD66-EADF11B22CA7}"/>
              </a:ext>
            </a:extLst>
          </p:cNvPr>
          <p:cNvSpPr>
            <a:spLocks noGrp="1"/>
          </p:cNvSpPr>
          <p:nvPr>
            <p:ph type="pic" sz="quarter" idx="15" hasCustomPrompt="1"/>
          </p:nvPr>
        </p:nvSpPr>
        <p:spPr>
          <a:xfrm>
            <a:off x="6354763" y="3183626"/>
            <a:ext cx="6092825" cy="553998"/>
          </a:xfrm>
          <a:prstGeom prst="rect">
            <a:avLst/>
          </a:prstGeom>
        </p:spPr>
        <p:txBody>
          <a:bodyPr/>
          <a:lstStyle>
            <a:lvl1pPr algn="ctr">
              <a:defRPr>
                <a:solidFill>
                  <a:schemeClr val="bg1"/>
                </a:solidFill>
              </a:defRPr>
            </a:lvl1pPr>
          </a:lstStyle>
          <a:p>
            <a:r>
              <a:rPr lang="en-US" dirty="0"/>
              <a:t>Drop photo here</a:t>
            </a:r>
          </a:p>
        </p:txBody>
      </p:sp>
      <p:sp>
        <p:nvSpPr>
          <p:cNvPr id="13" name="Text Box 3">
            <a:extLst>
              <a:ext uri="{FF2B5EF4-FFF2-40B4-BE49-F238E27FC236}">
                <a16:creationId xmlns:a16="http://schemas.microsoft.com/office/drawing/2014/main" id="{9B6CD1B2-B033-3544-BC3C-77A135C65972}"/>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65138" y="2627970"/>
            <a:ext cx="4919661" cy="727392"/>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65137" y="3497262"/>
            <a:ext cx="4919662" cy="206794"/>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a:p>
            <a:pPr lvl="1"/>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65137" y="3711916"/>
            <a:ext cx="4919661" cy="727392"/>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Tree>
    <p:extLst>
      <p:ext uri="{BB962C8B-B14F-4D97-AF65-F5344CB8AC3E}">
        <p14:creationId xmlns:p14="http://schemas.microsoft.com/office/powerpoint/2010/main" val="251874128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Photo layout 1">
    <p:bg>
      <p:bgPr>
        <a:solidFill>
          <a:srgbClr val="1A1B2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a:prstGeom prst="rect">
            <a:avLst/>
          </a:prstGeom>
        </p:spPr>
        <p:txBody>
          <a:bodyPr wrap="square" lIns="0" tIns="0" rIns="0" bIns="0">
            <a:spAutoFit/>
          </a:bodyPr>
          <a:lstStyle>
            <a:lvl1pPr>
              <a:lnSpc>
                <a:spcPts val="3200"/>
              </a:lnSpc>
              <a:defRPr sz="2800" baseline="0">
                <a:solidFill>
                  <a:schemeClr val="bg1"/>
                </a:solidFill>
              </a:defRPr>
            </a:lvl1pPr>
          </a:lstStyle>
          <a:p>
            <a:r>
              <a:rPr lang="en-US" dirty="0"/>
              <a:t>Photo layout 1</a:t>
            </a:r>
          </a:p>
        </p:txBody>
      </p:sp>
      <p:sp>
        <p:nvSpPr>
          <p:cNvPr id="5" name="Text Placeholder 4">
            <a:extLst>
              <a:ext uri="{FF2B5EF4-FFF2-40B4-BE49-F238E27FC236}">
                <a16:creationId xmlns:a16="http://schemas.microsoft.com/office/drawing/2014/main" id="{6E31D123-CA1A-4568-88C8-6B1287D07EE9}"/>
              </a:ext>
            </a:extLst>
          </p:cNvPr>
          <p:cNvSpPr>
            <a:spLocks noGrp="1"/>
          </p:cNvSpPr>
          <p:nvPr>
            <p:ph type="body" sz="quarter" idx="13" hasCustomPrompt="1"/>
          </p:nvPr>
        </p:nvSpPr>
        <p:spPr>
          <a:xfrm>
            <a:off x="465138" y="2410676"/>
            <a:ext cx="4919662" cy="206794"/>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a:p>
            <a:pPr lvl="1"/>
            <a:endParaRPr lang="en-US" dirty="0"/>
          </a:p>
        </p:txBody>
      </p:sp>
      <p:sp>
        <p:nvSpPr>
          <p:cNvPr id="6" name="Text Placeholder 3">
            <a:extLst>
              <a:ext uri="{FF2B5EF4-FFF2-40B4-BE49-F238E27FC236}">
                <a16:creationId xmlns:a16="http://schemas.microsoft.com/office/drawing/2014/main" id="{1E56201C-07C6-4B48-97C5-8ACFF3D0A97E}"/>
              </a:ext>
            </a:extLst>
          </p:cNvPr>
          <p:cNvSpPr>
            <a:spLocks noGrp="1"/>
          </p:cNvSpPr>
          <p:nvPr>
            <p:ph type="body" sz="quarter" idx="14" hasCustomPrompt="1"/>
          </p:nvPr>
        </p:nvSpPr>
        <p:spPr>
          <a:xfrm>
            <a:off x="465138" y="1960860"/>
            <a:ext cx="4919661" cy="307777"/>
          </a:xfrm>
          <a:prstGeom prst="rect">
            <a:avLst/>
          </a:prstGeom>
        </p:spPr>
        <p:txBody>
          <a:bodyPr wrap="square" lIns="0" tIns="0" rIns="0" bIns="0">
            <a:spAutoFit/>
          </a:bodyPr>
          <a:lstStyle>
            <a:lvl1pPr marL="0" indent="0">
              <a:lnSpc>
                <a:spcPts val="2400"/>
              </a:lnSpc>
              <a:buNone/>
              <a:defRPr lang="en-US" sz="2000" kern="1200" spc="0" baseline="0" dirty="0">
                <a:solidFill>
                  <a:schemeClr val="bg1"/>
                </a:solidFill>
                <a:latin typeface="+mn-lt"/>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a:t>
            </a:r>
          </a:p>
        </p:txBody>
      </p:sp>
      <p:sp>
        <p:nvSpPr>
          <p:cNvPr id="13" name="Text Box 3">
            <a:extLst>
              <a:ext uri="{FF2B5EF4-FFF2-40B4-BE49-F238E27FC236}">
                <a16:creationId xmlns:a16="http://schemas.microsoft.com/office/drawing/2014/main" id="{9B6CD1B2-B033-3544-BC3C-77A135C65972}"/>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16" name="Text Placeholder 4">
            <a:extLst>
              <a:ext uri="{FF2B5EF4-FFF2-40B4-BE49-F238E27FC236}">
                <a16:creationId xmlns:a16="http://schemas.microsoft.com/office/drawing/2014/main" id="{2B8FCD16-3426-8B48-803D-6B6E81EED213}"/>
              </a:ext>
            </a:extLst>
          </p:cNvPr>
          <p:cNvSpPr>
            <a:spLocks noGrp="1"/>
          </p:cNvSpPr>
          <p:nvPr>
            <p:ph type="body" sz="quarter" idx="42" hasCustomPrompt="1"/>
          </p:nvPr>
        </p:nvSpPr>
        <p:spPr>
          <a:xfrm>
            <a:off x="465138" y="2627970"/>
            <a:ext cx="4919661" cy="675441"/>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chemeClr val="bg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17" name="Text Placeholder 4">
            <a:extLst>
              <a:ext uri="{FF2B5EF4-FFF2-40B4-BE49-F238E27FC236}">
                <a16:creationId xmlns:a16="http://schemas.microsoft.com/office/drawing/2014/main" id="{0D336736-F7E2-BA48-AD3E-B0037BAC6816}"/>
              </a:ext>
            </a:extLst>
          </p:cNvPr>
          <p:cNvSpPr>
            <a:spLocks noGrp="1"/>
          </p:cNvSpPr>
          <p:nvPr>
            <p:ph type="body" sz="quarter" idx="43" hasCustomPrompt="1"/>
          </p:nvPr>
        </p:nvSpPr>
        <p:spPr>
          <a:xfrm>
            <a:off x="465137" y="3497262"/>
            <a:ext cx="4919662" cy="206794"/>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a:spcBef>
                <a:spcPts val="1200"/>
              </a:spcBef>
            </a:pPr>
            <a:r>
              <a:rPr lang="en-US" b="0" dirty="0">
                <a:solidFill>
                  <a:schemeClr val="tx2"/>
                </a:solidFill>
                <a:latin typeface="+mj-lt"/>
              </a:rPr>
              <a:t>Paragraph title Segoe UI </a:t>
            </a:r>
            <a:r>
              <a:rPr lang="en-US" b="0" dirty="0" err="1">
                <a:solidFill>
                  <a:schemeClr val="tx2"/>
                </a:solidFill>
                <a:latin typeface="+mj-lt"/>
              </a:rPr>
              <a:t>Semibold</a:t>
            </a:r>
            <a:r>
              <a:rPr lang="en-US" b="0" dirty="0">
                <a:solidFill>
                  <a:schemeClr val="tx2"/>
                </a:solidFill>
                <a:latin typeface="+mj-lt"/>
              </a:rPr>
              <a:t> 14/18</a:t>
            </a:r>
            <a:endParaRPr lang="en-US" dirty="0"/>
          </a:p>
          <a:p>
            <a:pPr lvl="1"/>
            <a:endParaRPr lang="en-US" dirty="0"/>
          </a:p>
        </p:txBody>
      </p:sp>
      <p:sp>
        <p:nvSpPr>
          <p:cNvPr id="18" name="Text Placeholder 4">
            <a:extLst>
              <a:ext uri="{FF2B5EF4-FFF2-40B4-BE49-F238E27FC236}">
                <a16:creationId xmlns:a16="http://schemas.microsoft.com/office/drawing/2014/main" id="{9FA36614-3522-794F-B70F-0659F06DAB3B}"/>
              </a:ext>
            </a:extLst>
          </p:cNvPr>
          <p:cNvSpPr>
            <a:spLocks noGrp="1"/>
          </p:cNvSpPr>
          <p:nvPr>
            <p:ph type="body" sz="quarter" idx="44" hasCustomPrompt="1"/>
          </p:nvPr>
        </p:nvSpPr>
        <p:spPr>
          <a:xfrm>
            <a:off x="465137" y="3711916"/>
            <a:ext cx="4919661" cy="675441"/>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chemeClr val="bg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Tree>
    <p:extLst>
      <p:ext uri="{BB962C8B-B14F-4D97-AF65-F5344CB8AC3E}">
        <p14:creationId xmlns:p14="http://schemas.microsoft.com/office/powerpoint/2010/main" val="333453407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Photo layout 2</a:t>
            </a:r>
          </a:p>
        </p:txBody>
      </p:sp>
      <p:sp>
        <p:nvSpPr>
          <p:cNvPr id="5" name="Text Placeholder 4"/>
          <p:cNvSpPr>
            <a:spLocks noGrp="1"/>
          </p:cNvSpPr>
          <p:nvPr>
            <p:ph type="body" sz="quarter" idx="11" hasCustomPrompt="1"/>
          </p:nvPr>
        </p:nvSpPr>
        <p:spPr>
          <a:xfrm>
            <a:off x="465138" y="5026024"/>
            <a:ext cx="3690937" cy="220510"/>
          </a:xfrm>
          <a:prstGeom prst="rect">
            <a:avLst/>
          </a:prstGeo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0" kern="1200" spc="0" baseline="0" dirty="0" smtClean="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a:t>
            </a:r>
            <a:r>
              <a:rPr lang="en-US" dirty="0" err="1"/>
              <a:t>Semibold</a:t>
            </a:r>
            <a:r>
              <a:rPr lang="en-US" dirty="0"/>
              <a:t> 14</a:t>
            </a:r>
          </a:p>
        </p:txBody>
      </p:sp>
      <p:sp>
        <p:nvSpPr>
          <p:cNvPr id="9" name="Text Placeholder 4"/>
          <p:cNvSpPr>
            <a:spLocks noGrp="1"/>
          </p:cNvSpPr>
          <p:nvPr>
            <p:ph type="body" sz="quarter" idx="12" hasCustomPrompt="1"/>
          </p:nvPr>
        </p:nvSpPr>
        <p:spPr>
          <a:xfrm>
            <a:off x="4386263" y="5026024"/>
            <a:ext cx="3690937" cy="220510"/>
          </a:xfrm>
          <a:prstGeom prst="rect">
            <a:avLst/>
          </a:prstGeo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a:t>
            </a:r>
            <a:r>
              <a:rPr lang="en-US" dirty="0" err="1"/>
              <a:t>Semibold</a:t>
            </a:r>
            <a:r>
              <a:rPr lang="en-US" dirty="0"/>
              <a:t> 14</a:t>
            </a:r>
          </a:p>
        </p:txBody>
      </p:sp>
      <p:sp>
        <p:nvSpPr>
          <p:cNvPr id="10" name="Text Placeholder 4"/>
          <p:cNvSpPr>
            <a:spLocks noGrp="1"/>
          </p:cNvSpPr>
          <p:nvPr>
            <p:ph type="body" sz="quarter" idx="13" hasCustomPrompt="1"/>
          </p:nvPr>
        </p:nvSpPr>
        <p:spPr>
          <a:xfrm>
            <a:off x="8307388" y="5026024"/>
            <a:ext cx="3690937" cy="220510"/>
          </a:xfrm>
          <a:prstGeom prst="rect">
            <a:avLst/>
          </a:prstGeo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sz="1400">
                <a:solidFill>
                  <a:schemeClr val="tx2"/>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a:t>
            </a:r>
            <a:r>
              <a:rPr lang="en-US" dirty="0" err="1"/>
              <a:t>Semibold</a:t>
            </a:r>
            <a:r>
              <a:rPr lang="en-US" dirty="0"/>
              <a:t> 14</a:t>
            </a:r>
          </a:p>
        </p:txBody>
      </p:sp>
      <p:pic>
        <p:nvPicPr>
          <p:cNvPr id="15" name="Picture 14"/>
          <p:cNvPicPr>
            <a:picLocks noChangeAspect="1"/>
          </p:cNvPicPr>
          <p:nvPr userDrawn="1"/>
        </p:nvPicPr>
        <p:blipFill rotWithShape="1">
          <a:blip r:embed="rId2">
            <a:extLst>
              <a:ext uri="{28A0092B-C50C-407E-A947-70E740481C1C}">
                <a14:useLocalDpi xmlns:a14="http://schemas.microsoft.com/office/drawing/2010/main" val="0"/>
              </a:ext>
            </a:extLst>
          </a:blip>
          <a:srcRect l="8032" t="1399" r="-1" b="1"/>
          <a:stretch/>
        </p:blipFill>
        <p:spPr>
          <a:xfrm>
            <a:off x="8313791" y="2195639"/>
            <a:ext cx="3695703" cy="2641473"/>
          </a:xfrm>
          <a:prstGeom prst="rect">
            <a:avLst/>
          </a:prstGeom>
        </p:spPr>
      </p:pic>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642" r="3423"/>
          <a:stretch/>
        </p:blipFill>
        <p:spPr>
          <a:xfrm>
            <a:off x="434182" y="2195639"/>
            <a:ext cx="3721892" cy="2641473"/>
          </a:xfrm>
          <a:prstGeom prst="rect">
            <a:avLst/>
          </a:prstGeom>
        </p:spPr>
      </p:pic>
      <p:pic>
        <p:nvPicPr>
          <p:cNvPr id="17" name="Picture 16"/>
          <p:cNvPicPr>
            <a:picLocks noChangeAspect="1"/>
          </p:cNvPicPr>
          <p:nvPr userDrawn="1"/>
        </p:nvPicPr>
        <p:blipFill rotWithShape="1">
          <a:blip r:embed="rId2">
            <a:extLst>
              <a:ext uri="{28A0092B-C50C-407E-A947-70E740481C1C}">
                <a14:useLocalDpi xmlns:a14="http://schemas.microsoft.com/office/drawing/2010/main" val="0"/>
              </a:ext>
            </a:extLst>
          </a:blip>
          <a:srcRect l="15330" t="28478" r="5415" b="33758"/>
          <a:stretch/>
        </p:blipFill>
        <p:spPr>
          <a:xfrm>
            <a:off x="4381499" y="2195637"/>
            <a:ext cx="3695702" cy="2641475"/>
          </a:xfrm>
          <a:prstGeom prst="rect">
            <a:avLst/>
          </a:prstGeom>
        </p:spPr>
      </p:pic>
      <p:sp>
        <p:nvSpPr>
          <p:cNvPr id="4" name="Picture Placeholder 3">
            <a:extLst>
              <a:ext uri="{FF2B5EF4-FFF2-40B4-BE49-F238E27FC236}">
                <a16:creationId xmlns:a16="http://schemas.microsoft.com/office/drawing/2014/main" id="{2717A0C5-B07A-A34B-9DBC-AEA2B456E25A}"/>
              </a:ext>
            </a:extLst>
          </p:cNvPr>
          <p:cNvSpPr>
            <a:spLocks noGrp="1"/>
          </p:cNvSpPr>
          <p:nvPr>
            <p:ph type="pic" sz="quarter" idx="14" hasCustomPrompt="1"/>
          </p:nvPr>
        </p:nvSpPr>
        <p:spPr>
          <a:xfrm>
            <a:off x="434975" y="3257272"/>
            <a:ext cx="3721100" cy="553998"/>
          </a:xfrm>
          <a:prstGeom prst="rect">
            <a:avLst/>
          </a:prstGeom>
        </p:spPr>
        <p:txBody>
          <a:bodyPr/>
          <a:lstStyle>
            <a:lvl1pPr algn="ctr">
              <a:defRPr>
                <a:solidFill>
                  <a:schemeClr val="bg1"/>
                </a:solidFill>
              </a:defRPr>
            </a:lvl1pPr>
          </a:lstStyle>
          <a:p>
            <a:r>
              <a:rPr lang="en-US" dirty="0"/>
              <a:t>Drop photo here</a:t>
            </a:r>
          </a:p>
        </p:txBody>
      </p:sp>
      <p:sp>
        <p:nvSpPr>
          <p:cNvPr id="7" name="Picture Placeholder 6">
            <a:extLst>
              <a:ext uri="{FF2B5EF4-FFF2-40B4-BE49-F238E27FC236}">
                <a16:creationId xmlns:a16="http://schemas.microsoft.com/office/drawing/2014/main" id="{F5287B92-3963-B94C-821F-3908B3544A42}"/>
              </a:ext>
            </a:extLst>
          </p:cNvPr>
          <p:cNvSpPr>
            <a:spLocks noGrp="1"/>
          </p:cNvSpPr>
          <p:nvPr>
            <p:ph type="pic" sz="quarter" idx="15" hasCustomPrompt="1"/>
          </p:nvPr>
        </p:nvSpPr>
        <p:spPr>
          <a:xfrm>
            <a:off x="4386263" y="3250274"/>
            <a:ext cx="3690937" cy="553998"/>
          </a:xfrm>
          <a:prstGeom prst="rect">
            <a:avLst/>
          </a:prstGeom>
        </p:spPr>
        <p:txBody>
          <a:bodyPr/>
          <a:lstStyle>
            <a:lvl1pPr algn="ctr">
              <a:defRPr>
                <a:solidFill>
                  <a:schemeClr val="bg1"/>
                </a:solidFill>
              </a:defRPr>
            </a:lvl1pPr>
          </a:lstStyle>
          <a:p>
            <a:r>
              <a:rPr lang="en-US" dirty="0"/>
              <a:t>Drop photo here</a:t>
            </a:r>
          </a:p>
        </p:txBody>
      </p:sp>
      <p:sp>
        <p:nvSpPr>
          <p:cNvPr id="11" name="Picture Placeholder 10">
            <a:extLst>
              <a:ext uri="{FF2B5EF4-FFF2-40B4-BE49-F238E27FC236}">
                <a16:creationId xmlns:a16="http://schemas.microsoft.com/office/drawing/2014/main" id="{1DC31788-B7D8-9D46-BE0A-6B7EED7110B6}"/>
              </a:ext>
            </a:extLst>
          </p:cNvPr>
          <p:cNvSpPr>
            <a:spLocks noGrp="1"/>
          </p:cNvSpPr>
          <p:nvPr>
            <p:ph type="pic" sz="quarter" idx="16" hasCustomPrompt="1"/>
          </p:nvPr>
        </p:nvSpPr>
        <p:spPr>
          <a:xfrm>
            <a:off x="8313738" y="3250274"/>
            <a:ext cx="3684587" cy="553998"/>
          </a:xfrm>
          <a:prstGeom prst="rect">
            <a:avLst/>
          </a:prstGeom>
        </p:spPr>
        <p:txBody>
          <a:bodyPr/>
          <a:lstStyle>
            <a:lvl1pPr algn="ctr">
              <a:defRPr>
                <a:solidFill>
                  <a:schemeClr val="bg1"/>
                </a:solidFill>
              </a:defRPr>
            </a:lvl1pPr>
          </a:lstStyle>
          <a:p>
            <a:r>
              <a:rPr lang="en-US" dirty="0"/>
              <a:t>Drop photo here</a:t>
            </a:r>
          </a:p>
        </p:txBody>
      </p:sp>
      <p:sp>
        <p:nvSpPr>
          <p:cNvPr id="20" name="Text Box 3">
            <a:extLst>
              <a:ext uri="{FF2B5EF4-FFF2-40B4-BE49-F238E27FC236}">
                <a16:creationId xmlns:a16="http://schemas.microsoft.com/office/drawing/2014/main" id="{F848FF14-9025-D34E-A47B-6D1957DCA63E}"/>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22" name="Text Placeholder 4">
            <a:extLst>
              <a:ext uri="{FF2B5EF4-FFF2-40B4-BE49-F238E27FC236}">
                <a16:creationId xmlns:a16="http://schemas.microsoft.com/office/drawing/2014/main" id="{B97163EF-E7E8-4446-98C1-DF17E29E7379}"/>
              </a:ext>
            </a:extLst>
          </p:cNvPr>
          <p:cNvSpPr>
            <a:spLocks noGrp="1"/>
          </p:cNvSpPr>
          <p:nvPr>
            <p:ph type="body" sz="quarter" idx="42" hasCustomPrompt="1"/>
          </p:nvPr>
        </p:nvSpPr>
        <p:spPr>
          <a:xfrm>
            <a:off x="463276" y="5260860"/>
            <a:ext cx="3690937" cy="682110"/>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p>
        </p:txBody>
      </p:sp>
      <p:sp>
        <p:nvSpPr>
          <p:cNvPr id="23" name="Text Placeholder 4">
            <a:extLst>
              <a:ext uri="{FF2B5EF4-FFF2-40B4-BE49-F238E27FC236}">
                <a16:creationId xmlns:a16="http://schemas.microsoft.com/office/drawing/2014/main" id="{8E57B78A-F25C-4D46-917C-E53FD3A557E0}"/>
              </a:ext>
            </a:extLst>
          </p:cNvPr>
          <p:cNvSpPr>
            <a:spLocks noGrp="1"/>
          </p:cNvSpPr>
          <p:nvPr>
            <p:ph type="body" sz="quarter" idx="43" hasCustomPrompt="1"/>
          </p:nvPr>
        </p:nvSpPr>
        <p:spPr>
          <a:xfrm>
            <a:off x="4388443" y="5260860"/>
            <a:ext cx="3688758" cy="682110"/>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p>
        </p:txBody>
      </p:sp>
      <p:sp>
        <p:nvSpPr>
          <p:cNvPr id="24" name="Text Placeholder 4">
            <a:extLst>
              <a:ext uri="{FF2B5EF4-FFF2-40B4-BE49-F238E27FC236}">
                <a16:creationId xmlns:a16="http://schemas.microsoft.com/office/drawing/2014/main" id="{A1AA5291-B66D-8249-B809-BA15DD1EEA3E}"/>
              </a:ext>
            </a:extLst>
          </p:cNvPr>
          <p:cNvSpPr>
            <a:spLocks noGrp="1"/>
          </p:cNvSpPr>
          <p:nvPr>
            <p:ph type="body" sz="quarter" idx="44" hasCustomPrompt="1"/>
          </p:nvPr>
        </p:nvSpPr>
        <p:spPr>
          <a:xfrm>
            <a:off x="8313738" y="5260860"/>
            <a:ext cx="3690937" cy="682110"/>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p>
        </p:txBody>
      </p:sp>
    </p:spTree>
    <p:extLst>
      <p:ext uri="{BB962C8B-B14F-4D97-AF65-F5344CB8AC3E}">
        <p14:creationId xmlns:p14="http://schemas.microsoft.com/office/powerpoint/2010/main" val="354089618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61079"/>
            <a:ext cx="4853623" cy="615553"/>
          </a:xfrm>
          <a:prstGeom prst="rect">
            <a:avLst/>
          </a:prstGeom>
        </p:spPr>
        <p:txBody>
          <a:bodyPr wrap="square" lIns="0" tIns="0" rIns="0" bIns="0">
            <a:spAutoFit/>
          </a:bodyPr>
          <a:lstStyle>
            <a:lvl1pPr marL="0" indent="0">
              <a:lnSpc>
                <a:spcPts val="2400"/>
              </a:lnSpc>
              <a:buNone/>
              <a:defRPr sz="2000" b="0" i="0">
                <a:solidFill>
                  <a:srgbClr val="000000"/>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Large 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522101"/>
          </a:xfrm>
          <a:prstGeom prst="rect">
            <a:avLst/>
          </a:prstGeom>
        </p:spPr>
        <p:txBody>
          <a:bodyPr lIns="0" tIns="0" rIns="0" bIns="0"/>
          <a:lstStyle>
            <a:lvl1pPr marL="285750" indent="-285750">
              <a:lnSpc>
                <a:spcPts val="1800"/>
              </a:lnSpc>
              <a:spcBef>
                <a:spcPts val="0"/>
              </a:spcBef>
              <a:buFont typeface="Arial" panose="020B0604020202020204" pitchFamily="34" charset="0"/>
              <a:buChar char="•"/>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4" name="Text Box 3">
            <a:extLst>
              <a:ext uri="{FF2B5EF4-FFF2-40B4-BE49-F238E27FC236}">
                <a16:creationId xmlns:a16="http://schemas.microsoft.com/office/drawing/2014/main" id="{9732C163-B0E6-5B41-A1A7-C570F404A2CB}"/>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Tree>
    <p:extLst>
      <p:ext uri="{BB962C8B-B14F-4D97-AF65-F5344CB8AC3E}">
        <p14:creationId xmlns:p14="http://schemas.microsoft.com/office/powerpoint/2010/main" val="356932621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9DE98C-91A8-4163-A280-8BB561692C8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33900" y="426474"/>
            <a:ext cx="7902575" cy="6568052"/>
          </a:xfrm>
          <a:prstGeom prst="rect">
            <a:avLst/>
          </a:prstGeom>
        </p:spPr>
      </p:pic>
      <p:sp>
        <p:nvSpPr>
          <p:cNvPr id="9" name="Picture Placeholder 11">
            <a:extLst>
              <a:ext uri="{FF2B5EF4-FFF2-40B4-BE49-F238E27FC236}">
                <a16:creationId xmlns:a16="http://schemas.microsoft.com/office/drawing/2014/main" id="{784CA30E-A92E-4E40-944A-73B1CF9EEE0A}"/>
              </a:ext>
            </a:extLst>
          </p:cNvPr>
          <p:cNvSpPr>
            <a:spLocks noGrp="1"/>
          </p:cNvSpPr>
          <p:nvPr>
            <p:ph type="pic" sz="quarter" idx="12"/>
          </p:nvPr>
        </p:nvSpPr>
        <p:spPr>
          <a:xfrm>
            <a:off x="6485449" y="3490932"/>
            <a:ext cx="5951026" cy="553998"/>
          </a:xfrm>
          <a:prstGeom prst="rect">
            <a:avLst/>
          </a:prstGeom>
        </p:spPr>
        <p:txBody>
          <a:bodyPr anchor="ctr" anchorCtr="0"/>
          <a:lstStyle>
            <a:lvl1pPr algn="ctr">
              <a:defRPr>
                <a:solidFill>
                  <a:srgbClr val="000000"/>
                </a:solidFill>
              </a:defRPr>
            </a:lvl1pPr>
          </a:lstStyle>
          <a:p>
            <a:r>
              <a:rPr lang="en-US" dirty="0"/>
              <a:t>Drag picture to placeholder or click icon to add</a:t>
            </a:r>
          </a:p>
        </p:txBody>
      </p:sp>
      <p:sp>
        <p:nvSpPr>
          <p:cNvPr id="13" name="Text Placeholder 4">
            <a:extLst>
              <a:ext uri="{FF2B5EF4-FFF2-40B4-BE49-F238E27FC236}">
                <a16:creationId xmlns:a16="http://schemas.microsoft.com/office/drawing/2014/main" id="{8D17D4B4-B6B9-4273-ACCB-7A5ED46F35A8}"/>
              </a:ext>
            </a:extLst>
          </p:cNvPr>
          <p:cNvSpPr>
            <a:spLocks noGrp="1"/>
          </p:cNvSpPr>
          <p:nvPr>
            <p:ph type="body" sz="quarter" idx="11" hasCustomPrompt="1"/>
          </p:nvPr>
        </p:nvSpPr>
        <p:spPr>
          <a:xfrm>
            <a:off x="466849" y="2040568"/>
            <a:ext cx="1727200" cy="451342"/>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a:t>
            </a:r>
            <a:r>
              <a:rPr lang="en-US" dirty="0" err="1"/>
              <a:t>Semibold</a:t>
            </a:r>
            <a:endParaRPr lang="en-US" dirty="0"/>
          </a:p>
        </p:txBody>
      </p:sp>
      <p:sp>
        <p:nvSpPr>
          <p:cNvPr id="14" name="Text Placeholder 4">
            <a:extLst>
              <a:ext uri="{FF2B5EF4-FFF2-40B4-BE49-F238E27FC236}">
                <a16:creationId xmlns:a16="http://schemas.microsoft.com/office/drawing/2014/main" id="{FB204BE2-B985-4315-8D5B-9C54B1074DD6}"/>
              </a:ext>
            </a:extLst>
          </p:cNvPr>
          <p:cNvSpPr>
            <a:spLocks noGrp="1"/>
          </p:cNvSpPr>
          <p:nvPr>
            <p:ph type="body" sz="quarter" idx="13" hasCustomPrompt="1"/>
          </p:nvPr>
        </p:nvSpPr>
        <p:spPr>
          <a:xfrm>
            <a:off x="2433638" y="2040568"/>
            <a:ext cx="1727200" cy="451342"/>
          </a:xfrm>
          <a:prstGeom prst="rect">
            <a:avLst/>
          </a:prstGeom>
        </p:spPr>
        <p:txBody>
          <a:bodyPr lIns="0" tIns="0" rIns="0" bIns="0"/>
          <a:lstStyle>
            <a:lvl1pPr marL="0" indent="0">
              <a:lnSpc>
                <a:spcPts val="1800"/>
              </a:lnSpc>
              <a:spcBef>
                <a:spcPts val="900"/>
              </a:spcBef>
              <a:buNone/>
              <a:defRPr lang="en-US" sz="1400" b="0" kern="1200" spc="0" baseline="0" dirty="0">
                <a:solidFill>
                  <a:schemeClr val="tx2"/>
                </a:solidFill>
                <a:latin typeface="+mj-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rgbClr val="000000"/>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a:t>
            </a:r>
            <a:r>
              <a:rPr lang="en-US" dirty="0" err="1"/>
              <a:t>Semibold</a:t>
            </a:r>
            <a:endParaRPr lang="en-US" dirty="0"/>
          </a:p>
        </p:txBody>
      </p:sp>
      <p:sp>
        <p:nvSpPr>
          <p:cNvPr id="15" name="Title 1">
            <a:extLst>
              <a:ext uri="{FF2B5EF4-FFF2-40B4-BE49-F238E27FC236}">
                <a16:creationId xmlns:a16="http://schemas.microsoft.com/office/drawing/2014/main" id="{889045D2-7C49-4F5C-A376-228A5A2B015B}"/>
              </a:ext>
            </a:extLst>
          </p:cNvPr>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Device layout 2: two columns</a:t>
            </a:r>
          </a:p>
        </p:txBody>
      </p:sp>
      <p:sp>
        <p:nvSpPr>
          <p:cNvPr id="17" name="Text Box 3">
            <a:extLst>
              <a:ext uri="{FF2B5EF4-FFF2-40B4-BE49-F238E27FC236}">
                <a16:creationId xmlns:a16="http://schemas.microsoft.com/office/drawing/2014/main" id="{E9958694-2D93-5A49-BF9C-C2FD1753BAA3}"/>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
        <p:nvSpPr>
          <p:cNvPr id="18" name="Text Placeholder 4">
            <a:extLst>
              <a:ext uri="{FF2B5EF4-FFF2-40B4-BE49-F238E27FC236}">
                <a16:creationId xmlns:a16="http://schemas.microsoft.com/office/drawing/2014/main" id="{02963930-27DC-A146-BED0-307A0CE5F43A}"/>
              </a:ext>
            </a:extLst>
          </p:cNvPr>
          <p:cNvSpPr>
            <a:spLocks noGrp="1"/>
          </p:cNvSpPr>
          <p:nvPr>
            <p:ph type="body" sz="quarter" idx="42" hasCustomPrompt="1"/>
          </p:nvPr>
        </p:nvSpPr>
        <p:spPr>
          <a:xfrm>
            <a:off x="463277" y="2501585"/>
            <a:ext cx="1727200" cy="1985855"/>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
        <p:nvSpPr>
          <p:cNvPr id="19" name="Text Placeholder 4">
            <a:extLst>
              <a:ext uri="{FF2B5EF4-FFF2-40B4-BE49-F238E27FC236}">
                <a16:creationId xmlns:a16="http://schemas.microsoft.com/office/drawing/2014/main" id="{8EE99189-A4FF-8C44-809C-285F33AF913B}"/>
              </a:ext>
            </a:extLst>
          </p:cNvPr>
          <p:cNvSpPr>
            <a:spLocks noGrp="1"/>
          </p:cNvSpPr>
          <p:nvPr>
            <p:ph type="body" sz="quarter" idx="43" hasCustomPrompt="1"/>
          </p:nvPr>
        </p:nvSpPr>
        <p:spPr>
          <a:xfrm>
            <a:off x="2433365" y="2501585"/>
            <a:ext cx="1727200" cy="1985855"/>
          </a:xfrm>
          <a:prstGeom prst="rect">
            <a:avLst/>
          </a:prstGeom>
        </p:spPr>
        <p:txBody>
          <a:bodyPr lIns="0" tIns="0" rIns="0" bIns="0"/>
          <a:lstStyle>
            <a:lvl1pPr marL="0" indent="0">
              <a:lnSpc>
                <a:spcPts val="1800"/>
              </a:lnSpc>
              <a:spcBef>
                <a:spcPts val="0"/>
              </a:spcBef>
              <a:buFont typeface="Arial" panose="020B0604020202020204" pitchFamily="34" charset="0"/>
              <a:buNone/>
              <a:defRPr sz="1400" b="0" i="0" spc="0">
                <a:solidFill>
                  <a:srgbClr val="000000"/>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p:txBody>
      </p:sp>
    </p:spTree>
    <p:extLst>
      <p:ext uri="{BB962C8B-B14F-4D97-AF65-F5344CB8AC3E}">
        <p14:creationId xmlns:p14="http://schemas.microsoft.com/office/powerpoint/2010/main" val="85303834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3CDB1EA-72FB-46B3-89D4-DEE1F2EF724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91953" y="496641"/>
            <a:ext cx="11087895" cy="6497884"/>
          </a:xfrm>
          <a:prstGeom prst="rect">
            <a:avLst/>
          </a:prstGeom>
        </p:spPr>
      </p:pic>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Device layout 3</a:t>
            </a:r>
          </a:p>
        </p:txBody>
      </p:sp>
      <p:sp>
        <p:nvSpPr>
          <p:cNvPr id="8" name="Picture Placeholder 11">
            <a:extLst>
              <a:ext uri="{FF2B5EF4-FFF2-40B4-BE49-F238E27FC236}">
                <a16:creationId xmlns:a16="http://schemas.microsoft.com/office/drawing/2014/main" id="{0473E679-3B6D-497A-A0F6-454C968B7607}"/>
              </a:ext>
            </a:extLst>
          </p:cNvPr>
          <p:cNvSpPr>
            <a:spLocks noGrp="1"/>
          </p:cNvSpPr>
          <p:nvPr>
            <p:ph type="pic" sz="quarter" idx="12"/>
          </p:nvPr>
        </p:nvSpPr>
        <p:spPr>
          <a:xfrm>
            <a:off x="2339975" y="3559515"/>
            <a:ext cx="7832726" cy="553998"/>
          </a:xfrm>
          <a:prstGeom prst="rect">
            <a:avLst/>
          </a:prstGeom>
        </p:spPr>
        <p:txBody>
          <a:bodyPr anchor="ctr" anchorCtr="0"/>
          <a:lstStyle>
            <a:lvl1pPr algn="ctr">
              <a:defRPr>
                <a:solidFill>
                  <a:srgbClr val="000000"/>
                </a:solidFill>
              </a:defRPr>
            </a:lvl1pPr>
          </a:lstStyle>
          <a:p>
            <a:r>
              <a:rPr lang="en-US" dirty="0"/>
              <a:t>Drag picture to placeholder or click icon to add</a:t>
            </a:r>
          </a:p>
        </p:txBody>
      </p:sp>
      <p:sp>
        <p:nvSpPr>
          <p:cNvPr id="12" name="Text Box 3">
            <a:extLst>
              <a:ext uri="{FF2B5EF4-FFF2-40B4-BE49-F238E27FC236}">
                <a16:creationId xmlns:a16="http://schemas.microsoft.com/office/drawing/2014/main" id="{A8F5F40B-56C9-1D43-9521-8583515F1C5D}"/>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Tree>
    <p:extLst>
      <p:ext uri="{BB962C8B-B14F-4D97-AF65-F5344CB8AC3E}">
        <p14:creationId xmlns:p14="http://schemas.microsoft.com/office/powerpoint/2010/main" val="24094364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rgbClr val="000000"/>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302B9254-503D-8F44-9D4B-18675DFDE809}"/>
              </a:ext>
            </a:extLst>
          </p:cNvPr>
          <p:cNvSpPr>
            <a:spLocks noGrp="1"/>
          </p:cNvSpPr>
          <p:nvPr>
            <p:ph type="title" hasCustomPrompt="1"/>
          </p:nvPr>
        </p:nvSpPr>
        <p:spPr>
          <a:xfrm>
            <a:off x="437277" y="2582862"/>
            <a:ext cx="9823498" cy="1828800"/>
          </a:xfrm>
          <a:prstGeom prst="rect">
            <a:avLst/>
          </a:prstGeom>
          <a:noFill/>
        </p:spPr>
        <p:txBody>
          <a:bodyPr lIns="0" tIns="0" rIns="0" bIns="182880" anchor="b" anchorCtr="0"/>
          <a:lstStyle>
            <a:lvl1pPr>
              <a:defRPr sz="4800" strike="noStrike" spc="-50" baseline="0">
                <a:solidFill>
                  <a:schemeClr val="bg2"/>
                </a:solidFill>
              </a:defRPr>
            </a:lvl1pPr>
          </a:lstStyle>
          <a:p>
            <a:r>
              <a:rPr lang="en-US" dirty="0"/>
              <a:t>Azure presentation title </a:t>
            </a:r>
            <a:br>
              <a:rPr lang="en-US" dirty="0"/>
            </a:br>
            <a:r>
              <a:rPr lang="en-US" dirty="0"/>
              <a:t>or event name</a:t>
            </a:r>
          </a:p>
        </p:txBody>
      </p:sp>
      <p:sp>
        <p:nvSpPr>
          <p:cNvPr id="12" name="Text Placeholder 10">
            <a:extLst>
              <a:ext uri="{FF2B5EF4-FFF2-40B4-BE49-F238E27FC236}">
                <a16:creationId xmlns:a16="http://schemas.microsoft.com/office/drawing/2014/main" id="{2D6C119F-8C39-DF40-90FE-09B7E3ECDBE0}"/>
              </a:ext>
            </a:extLst>
          </p:cNvPr>
          <p:cNvSpPr>
            <a:spLocks noGrp="1"/>
          </p:cNvSpPr>
          <p:nvPr>
            <p:ph type="body" sz="quarter" idx="15" hasCustomPrompt="1"/>
          </p:nvPr>
        </p:nvSpPr>
        <p:spPr>
          <a:xfrm>
            <a:off x="451338" y="4436713"/>
            <a:ext cx="9795376" cy="738664"/>
          </a:xfrm>
          <a:prstGeom prst="rect">
            <a:avLst/>
          </a:prstGeom>
        </p:spPr>
        <p:txBody>
          <a:bodyPr/>
          <a:lstStyle>
            <a:lvl1pPr>
              <a:defRPr sz="1800">
                <a:solidFill>
                  <a:schemeClr val="bg2"/>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pic>
        <p:nvPicPr>
          <p:cNvPr id="6" name="Picture 5">
            <a:extLst>
              <a:ext uri="{FF2B5EF4-FFF2-40B4-BE49-F238E27FC236}">
                <a16:creationId xmlns:a16="http://schemas.microsoft.com/office/drawing/2014/main" id="{557643FE-E05A-B143-BC4C-E98513DB5DF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Tree>
    <p:extLst>
      <p:ext uri="{BB962C8B-B14F-4D97-AF65-F5344CB8AC3E}">
        <p14:creationId xmlns:p14="http://schemas.microsoft.com/office/powerpoint/2010/main" val="54886129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1989614"/>
            <a:ext cx="3690933" cy="3605213"/>
          </a:xfrm>
          <a:prstGeom prst="rect">
            <a:avLst/>
          </a:prstGeom>
        </p:spPr>
        <p:txBody>
          <a:bodyPr anchor="ctr">
            <a:noAutofit/>
          </a:bodyPr>
          <a:lstStyle>
            <a:lvl1pPr marL="0" indent="0" algn="ctr">
              <a:buNone/>
              <a:defRPr sz="2400">
                <a:solidFill>
                  <a:srgbClr val="000000"/>
                </a:solidFill>
              </a:defRPr>
            </a:lvl1pPr>
          </a:lstStyle>
          <a:p>
            <a:r>
              <a:rPr lang="en-US" dirty="0"/>
              <a:t>Click icon to add chart</a:t>
            </a:r>
          </a:p>
        </p:txBody>
      </p:sp>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Chart examples</a:t>
            </a:r>
          </a:p>
        </p:txBody>
      </p:sp>
      <p:sp>
        <p:nvSpPr>
          <p:cNvPr id="9" name="Text Placeholder 4"/>
          <p:cNvSpPr>
            <a:spLocks noGrp="1"/>
          </p:cNvSpPr>
          <p:nvPr>
            <p:ph type="body" sz="quarter" idx="12" hasCustomPrompt="1"/>
          </p:nvPr>
        </p:nvSpPr>
        <p:spPr>
          <a:xfrm>
            <a:off x="465135" y="5973763"/>
            <a:ext cx="3690937" cy="307777"/>
          </a:xfrm>
          <a:prstGeom prst="rect">
            <a:avLst/>
          </a:prstGeom>
        </p:spPr>
        <p:txBody>
          <a:bodyPr lIns="0" tIns="0" rIns="0" bIns="0"/>
          <a:lstStyle>
            <a:lvl1pPr marL="0" indent="0">
              <a:lnSpc>
                <a:spcPts val="1200"/>
              </a:lnSpc>
              <a:spcBef>
                <a:spcPts val="900"/>
              </a:spcBef>
              <a:buFont typeface="Arial" panose="020B0604020202020204" pitchFamily="34" charset="0"/>
              <a:buNone/>
              <a:defRPr sz="1000" b="0" i="0" spc="0">
                <a:solidFill>
                  <a:srgbClr val="000000"/>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7" name="Text Placeholder 4"/>
          <p:cNvSpPr>
            <a:spLocks noGrp="1"/>
          </p:cNvSpPr>
          <p:nvPr>
            <p:ph type="body" sz="quarter" idx="18" hasCustomPrompt="1"/>
          </p:nvPr>
        </p:nvSpPr>
        <p:spPr>
          <a:xfrm>
            <a:off x="4389438" y="5973763"/>
            <a:ext cx="3679825" cy="307777"/>
          </a:xfrm>
          <a:prstGeom prst="rect">
            <a:avLst/>
          </a:prstGeom>
        </p:spPr>
        <p:txBody>
          <a:bodyPr vert="horz" wrap="square" lIns="0" tIns="0" rIns="0" bIns="0" rtlCol="0">
            <a:spAutoFit/>
          </a:bodyPr>
          <a:lstStyle>
            <a:lvl1pPr>
              <a:tabLst/>
              <a:defRPr lang="en-US" sz="1000" b="0" i="0" spc="0" dirty="0" smtClean="0">
                <a:solidFill>
                  <a:srgbClr val="000000"/>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1989614"/>
            <a:ext cx="3679825" cy="3605213"/>
          </a:xfrm>
          <a:prstGeom prst="rect">
            <a:avLst/>
          </a:prstGeom>
        </p:spPr>
        <p:txBody>
          <a:bodyPr anchor="ctr">
            <a:noAutofit/>
          </a:bodyPr>
          <a:lstStyle>
            <a:lvl1pPr marL="0" indent="0" algn="ctr">
              <a:buNone/>
              <a:defRPr sz="2400">
                <a:solidFill>
                  <a:srgbClr val="000000"/>
                </a:solidFill>
              </a:defRPr>
            </a:lvl1pPr>
          </a:lstStyle>
          <a:p>
            <a:r>
              <a:rPr lang="en-US" dirty="0"/>
              <a:t>Click icon to add chart</a:t>
            </a:r>
          </a:p>
        </p:txBody>
      </p:sp>
      <p:sp>
        <p:nvSpPr>
          <p:cNvPr id="21" name="Chart Placeholder 6"/>
          <p:cNvSpPr>
            <a:spLocks noGrp="1"/>
          </p:cNvSpPr>
          <p:nvPr>
            <p:ph type="chart" sz="quarter" idx="23"/>
          </p:nvPr>
        </p:nvSpPr>
        <p:spPr>
          <a:xfrm>
            <a:off x="8302624" y="1989614"/>
            <a:ext cx="3695701" cy="3605213"/>
          </a:xfrm>
          <a:prstGeom prst="rect">
            <a:avLst/>
          </a:prstGeom>
        </p:spPr>
        <p:txBody>
          <a:bodyPr anchor="ctr">
            <a:noAutofit/>
          </a:bodyPr>
          <a:lstStyle>
            <a:lvl1pPr marL="0" indent="0" algn="ctr">
              <a:buNone/>
              <a:defRPr sz="2400">
                <a:solidFill>
                  <a:srgbClr val="000000"/>
                </a:solidFill>
              </a:defRPr>
            </a:lvl1pPr>
          </a:lstStyle>
          <a:p>
            <a:r>
              <a:rPr lang="en-US" dirty="0"/>
              <a:t>Click icon to add chart</a:t>
            </a:r>
          </a:p>
        </p:txBody>
      </p:sp>
      <p:sp>
        <p:nvSpPr>
          <p:cNvPr id="4" name="Text Placeholder 3">
            <a:extLst>
              <a:ext uri="{FF2B5EF4-FFF2-40B4-BE49-F238E27FC236}">
                <a16:creationId xmlns:a16="http://schemas.microsoft.com/office/drawing/2014/main" id="{BDBB6B82-41EF-4F96-AC4D-4B6DF0A1F54E}"/>
              </a:ext>
            </a:extLst>
          </p:cNvPr>
          <p:cNvSpPr>
            <a:spLocks noGrp="1"/>
          </p:cNvSpPr>
          <p:nvPr>
            <p:ph type="body" sz="quarter" idx="24" hasCustomPrompt="1"/>
          </p:nvPr>
        </p:nvSpPr>
        <p:spPr>
          <a:xfrm>
            <a:off x="465134" y="5783263"/>
            <a:ext cx="3702053" cy="246221"/>
          </a:xfrm>
          <a:prstGeom prst="rect">
            <a:avLst/>
          </a:prstGeom>
        </p:spPr>
        <p:txBody>
          <a:bodyPr tIns="0"/>
          <a:lstStyle>
            <a:lvl1pPr>
              <a:defRPr lang="en-US" sz="1000" b="1" kern="1200" spc="0" dirty="0" smtClean="0">
                <a:solidFill>
                  <a:srgbClr val="000000"/>
                </a:solidFill>
                <a:latin typeface="+mn-lt"/>
                <a:ea typeface="+mn-ea"/>
                <a:cs typeface="+mn-cs"/>
              </a:defRPr>
            </a:lvl1pPr>
          </a:lstStyle>
          <a:p>
            <a:pPr lvl="0"/>
            <a:r>
              <a:rPr lang="en-US" dirty="0"/>
              <a:t>Caption title Segoe bold 10/12. </a:t>
            </a:r>
          </a:p>
        </p:txBody>
      </p:sp>
      <p:sp>
        <p:nvSpPr>
          <p:cNvPr id="15" name="Text Placeholder 3">
            <a:extLst>
              <a:ext uri="{FF2B5EF4-FFF2-40B4-BE49-F238E27FC236}">
                <a16:creationId xmlns:a16="http://schemas.microsoft.com/office/drawing/2014/main" id="{D4EEFC93-5F54-47F0-9569-BECC76A76C96}"/>
              </a:ext>
            </a:extLst>
          </p:cNvPr>
          <p:cNvSpPr>
            <a:spLocks noGrp="1"/>
          </p:cNvSpPr>
          <p:nvPr>
            <p:ph type="body" sz="quarter" idx="25" hasCustomPrompt="1"/>
          </p:nvPr>
        </p:nvSpPr>
        <p:spPr>
          <a:xfrm>
            <a:off x="4400549" y="5783263"/>
            <a:ext cx="3702053" cy="246221"/>
          </a:xfrm>
          <a:prstGeom prst="rect">
            <a:avLst/>
          </a:prstGeom>
        </p:spPr>
        <p:txBody>
          <a:bodyPr tIns="0"/>
          <a:lstStyle>
            <a:lvl1pPr>
              <a:defRPr lang="en-US" sz="1000" b="1" kern="1200" spc="0" dirty="0" smtClean="0">
                <a:solidFill>
                  <a:srgbClr val="000000"/>
                </a:solidFill>
                <a:latin typeface="+mn-lt"/>
                <a:ea typeface="+mn-ea"/>
                <a:cs typeface="+mn-cs"/>
              </a:defRPr>
            </a:lvl1pPr>
          </a:lstStyle>
          <a:p>
            <a:pPr lvl="0"/>
            <a:r>
              <a:rPr lang="en-US" dirty="0"/>
              <a:t>Caption title Segoe bold 10/12. </a:t>
            </a:r>
          </a:p>
        </p:txBody>
      </p:sp>
      <p:sp>
        <p:nvSpPr>
          <p:cNvPr id="23" name="Text Placeholder 3">
            <a:extLst>
              <a:ext uri="{FF2B5EF4-FFF2-40B4-BE49-F238E27FC236}">
                <a16:creationId xmlns:a16="http://schemas.microsoft.com/office/drawing/2014/main" id="{5EDACCCB-301A-4273-9EA6-AD055BB5B0AF}"/>
              </a:ext>
            </a:extLst>
          </p:cNvPr>
          <p:cNvSpPr>
            <a:spLocks noGrp="1"/>
          </p:cNvSpPr>
          <p:nvPr>
            <p:ph type="body" sz="quarter" idx="26" hasCustomPrompt="1"/>
          </p:nvPr>
        </p:nvSpPr>
        <p:spPr>
          <a:xfrm>
            <a:off x="8302624" y="5783263"/>
            <a:ext cx="3702053" cy="246221"/>
          </a:xfrm>
          <a:prstGeom prst="rect">
            <a:avLst/>
          </a:prstGeom>
        </p:spPr>
        <p:txBody>
          <a:bodyPr tIns="0"/>
          <a:lstStyle>
            <a:lvl1pPr>
              <a:defRPr lang="en-US" sz="1000" b="1" kern="1200" spc="0" dirty="0" smtClean="0">
                <a:solidFill>
                  <a:srgbClr val="000000"/>
                </a:solidFill>
                <a:latin typeface="+mn-lt"/>
                <a:ea typeface="+mn-ea"/>
                <a:cs typeface="+mn-cs"/>
              </a:defRPr>
            </a:lvl1pPr>
          </a:lstStyle>
          <a:p>
            <a:pPr lvl="0"/>
            <a:r>
              <a:rPr lang="en-US" dirty="0"/>
              <a:t>Caption title Segoe bold 10/12. </a:t>
            </a:r>
          </a:p>
        </p:txBody>
      </p:sp>
      <p:sp>
        <p:nvSpPr>
          <p:cNvPr id="24" name="Text Placeholder 4">
            <a:extLst>
              <a:ext uri="{FF2B5EF4-FFF2-40B4-BE49-F238E27FC236}">
                <a16:creationId xmlns:a16="http://schemas.microsoft.com/office/drawing/2014/main" id="{37057046-E219-41F6-8045-1E763292CBB4}"/>
              </a:ext>
            </a:extLst>
          </p:cNvPr>
          <p:cNvSpPr>
            <a:spLocks noGrp="1"/>
          </p:cNvSpPr>
          <p:nvPr>
            <p:ph type="body" sz="quarter" idx="27" hasCustomPrompt="1"/>
          </p:nvPr>
        </p:nvSpPr>
        <p:spPr>
          <a:xfrm>
            <a:off x="8302624" y="5973763"/>
            <a:ext cx="3679825" cy="307777"/>
          </a:xfrm>
          <a:prstGeom prst="rect">
            <a:avLst/>
          </a:prstGeom>
        </p:spPr>
        <p:txBody>
          <a:bodyPr vert="horz" wrap="square" lIns="0" tIns="0" rIns="0" bIns="0" rtlCol="0">
            <a:spAutoFit/>
          </a:bodyPr>
          <a:lstStyle>
            <a:lvl1pPr>
              <a:tabLst/>
              <a:defRPr lang="en-US" sz="1000" b="0" i="0" spc="0" dirty="0" smtClean="0">
                <a:solidFill>
                  <a:srgbClr val="000000"/>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9" name="Text Box 3">
            <a:extLst>
              <a:ext uri="{FF2B5EF4-FFF2-40B4-BE49-F238E27FC236}">
                <a16:creationId xmlns:a16="http://schemas.microsoft.com/office/drawing/2014/main" id="{DD3304D6-24AF-6742-A22C-8D78DC39B073}"/>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Tree>
    <p:extLst>
      <p:ext uri="{BB962C8B-B14F-4D97-AF65-F5344CB8AC3E}">
        <p14:creationId xmlns:p14="http://schemas.microsoft.com/office/powerpoint/2010/main" val="3345316642"/>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a:prstGeom prst="rect">
            <a:avLst/>
          </a:prstGeom>
        </p:spPr>
        <p:txBody>
          <a:bodyPr wrap="square" lIns="0" tIns="0" rIns="0" bIns="0">
            <a:spAutoFit/>
          </a:bodyPr>
          <a:lstStyle>
            <a:lvl1pPr>
              <a:lnSpc>
                <a:spcPts val="3200"/>
              </a:lnSpc>
              <a:defRPr sz="2800">
                <a:solidFill>
                  <a:srgbClr val="000000"/>
                </a:solidFill>
              </a:defRPr>
            </a:lvl1pPr>
          </a:lstStyle>
          <a:p>
            <a:r>
              <a:rPr lang="en-US" dirty="0"/>
              <a:t>Table styling</a:t>
            </a:r>
          </a:p>
        </p:txBody>
      </p:sp>
      <p:sp>
        <p:nvSpPr>
          <p:cNvPr id="4" name="Table Placeholder 3"/>
          <p:cNvSpPr>
            <a:spLocks noGrp="1"/>
          </p:cNvSpPr>
          <p:nvPr>
            <p:ph type="tbl" sz="quarter" idx="10"/>
          </p:nvPr>
        </p:nvSpPr>
        <p:spPr>
          <a:xfrm>
            <a:off x="465138" y="2201862"/>
            <a:ext cx="11533187" cy="4159883"/>
          </a:xfrm>
          <a:prstGeom prst="rect">
            <a:avLst/>
          </a:prstGeom>
        </p:spPr>
        <p:txBody>
          <a:bodyPr anchor="ctr" anchorCtr="0"/>
          <a:lstStyle>
            <a:lvl1pPr algn="ctr">
              <a:defRPr/>
            </a:lvl1pPr>
          </a:lstStyle>
          <a:p>
            <a:r>
              <a:rPr lang="en-US" dirty="0"/>
              <a:t>Click icon to add table</a:t>
            </a:r>
          </a:p>
        </p:txBody>
      </p:sp>
      <p:sp>
        <p:nvSpPr>
          <p:cNvPr id="10" name="Text Box 3">
            <a:extLst>
              <a:ext uri="{FF2B5EF4-FFF2-40B4-BE49-F238E27FC236}">
                <a16:creationId xmlns:a16="http://schemas.microsoft.com/office/drawing/2014/main" id="{AD9F5927-827C-2E4D-8781-07CF39C27494}"/>
              </a:ext>
            </a:extLst>
          </p:cNvPr>
          <p:cNvSpPr txBox="1">
            <a:spLocks noChangeArrowheads="1"/>
          </p:cNvSpPr>
          <p:nvPr userDrawn="1"/>
        </p:nvSpPr>
        <p:spPr bwMode="blackWhite">
          <a:xfrm>
            <a:off x="463276" y="6583680"/>
            <a:ext cx="11533187"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accent6">
                    <a:lumMod val="75000"/>
                  </a:schemeClr>
                </a:solidFill>
                <a:cs typeface="Segoe UI" pitchFamily="34" charset="0"/>
              </a:rPr>
              <a:t>©Microsoft Corporation									                                                                                                                                             Azure </a:t>
            </a:r>
          </a:p>
        </p:txBody>
      </p:sp>
    </p:spTree>
    <p:extLst>
      <p:ext uri="{BB962C8B-B14F-4D97-AF65-F5344CB8AC3E}">
        <p14:creationId xmlns:p14="http://schemas.microsoft.com/office/powerpoint/2010/main" val="22764159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slide 1">
    <p:bg>
      <p:bgPr>
        <a:solidFill>
          <a:schemeClr val="tx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C370E04-F3D7-44F1-9863-6604D12FE022}"/>
              </a:ext>
            </a:extLst>
          </p:cNvPr>
          <p:cNvSpPr>
            <a:spLocks noGrp="1"/>
          </p:cNvSpPr>
          <p:nvPr>
            <p:ph type="title" hasCustomPrompt="1"/>
          </p:nvPr>
        </p:nvSpPr>
        <p:spPr>
          <a:xfrm>
            <a:off x="465138" y="1882011"/>
            <a:ext cx="7604125" cy="1502728"/>
          </a:xfrm>
          <a:prstGeom prst="rect">
            <a:avLst/>
          </a:prstGeom>
          <a:noFill/>
        </p:spPr>
        <p:txBody>
          <a:bodyPr lIns="0" tIns="0" rIns="0" bIns="0" anchor="t" anchorCtr="0"/>
          <a:lstStyle>
            <a:lvl1pPr>
              <a:lnSpc>
                <a:spcPct val="100000"/>
              </a:lnSpc>
              <a:spcAft>
                <a:spcPts val="1300"/>
              </a:spcAft>
              <a:defRPr sz="2600" spc="-50" baseline="0">
                <a:solidFill>
                  <a:schemeClr val="bg1"/>
                </a:solidFill>
              </a:defRPr>
            </a:lvl1pPr>
          </a:lstStyle>
          <a:p>
            <a:r>
              <a:rPr lang="en-US" dirty="0"/>
              <a:t>Thank you.</a:t>
            </a:r>
          </a:p>
        </p:txBody>
      </p:sp>
      <p:sp>
        <p:nvSpPr>
          <p:cNvPr id="6" name="Text Box 3">
            <a:extLst>
              <a:ext uri="{FF2B5EF4-FFF2-40B4-BE49-F238E27FC236}">
                <a16:creationId xmlns:a16="http://schemas.microsoft.com/office/drawing/2014/main" id="{4071864E-755E-AD40-A80D-10E454980F16}"/>
              </a:ext>
            </a:extLst>
          </p:cNvPr>
          <p:cNvSpPr txBox="1">
            <a:spLocks noChangeArrowheads="1"/>
          </p:cNvSpPr>
          <p:nvPr userDrawn="1"/>
        </p:nvSpPr>
        <p:spPr bwMode="blackWhite">
          <a:xfrm>
            <a:off x="463277" y="6579623"/>
            <a:ext cx="4572000" cy="10772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pic>
        <p:nvPicPr>
          <p:cNvPr id="8" name="Picture 7">
            <a:extLst>
              <a:ext uri="{FF2B5EF4-FFF2-40B4-BE49-F238E27FC236}">
                <a16:creationId xmlns:a16="http://schemas.microsoft.com/office/drawing/2014/main" id="{DD58D804-6482-2A49-8411-A4FAA17BE3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63277" y="448056"/>
            <a:ext cx="1362456" cy="194066"/>
          </a:xfrm>
          <a:prstGeom prst="rect">
            <a:avLst/>
          </a:prstGeom>
        </p:spPr>
      </p:pic>
    </p:spTree>
    <p:extLst>
      <p:ext uri="{BB962C8B-B14F-4D97-AF65-F5344CB8AC3E}">
        <p14:creationId xmlns:p14="http://schemas.microsoft.com/office/powerpoint/2010/main" val="8538443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oftware code slide">
    <p:bg>
      <p:bgPr>
        <a:solidFill>
          <a:srgbClr val="F8F9FA"/>
        </a:solidFill>
        <a:effectLst/>
      </p:bgPr>
    </p:bg>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ACEE2ED2-76B4-9F41-8074-736FC3EE60AE}"/>
              </a:ext>
            </a:extLst>
          </p:cNvPr>
          <p:cNvSpPr>
            <a:spLocks noGrp="1"/>
          </p:cNvSpPr>
          <p:nvPr>
            <p:ph type="title" hasCustomPrompt="1"/>
          </p:nvPr>
        </p:nvSpPr>
        <p:spPr>
          <a:xfrm>
            <a:off x="465138" y="567457"/>
            <a:ext cx="11530584" cy="830020"/>
          </a:xfrm>
          <a:prstGeom prst="rect">
            <a:avLst/>
          </a:prstGeom>
        </p:spPr>
        <p:txBody>
          <a:bodyPr vert="horz" wrap="square" lIns="0" tIns="91440" rIns="146304" bIns="91440" rtlCol="0" anchor="t">
            <a:noAutofit/>
          </a:bodyPr>
          <a:lstStyle/>
          <a:p>
            <a:r>
              <a:rPr lang="en-US" dirty="0"/>
              <a:t>Software code slide</a:t>
            </a:r>
          </a:p>
        </p:txBody>
      </p:sp>
    </p:spTree>
    <p:extLst>
      <p:ext uri="{BB962C8B-B14F-4D97-AF65-F5344CB8AC3E}">
        <p14:creationId xmlns:p14="http://schemas.microsoft.com/office/powerpoint/2010/main" val="1507306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F83EBA8-9428-5042-A6AB-BA1563CB953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pic>
        <p:nvPicPr>
          <p:cNvPr id="5" name="Picture 4">
            <a:extLst>
              <a:ext uri="{FF2B5EF4-FFF2-40B4-BE49-F238E27FC236}">
                <a16:creationId xmlns:a16="http://schemas.microsoft.com/office/drawing/2014/main" id="{B0419340-DB0C-B34E-84FE-2AA1A19A58C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975074" y="0"/>
            <a:ext cx="6093577" cy="6994525"/>
          </a:xfrm>
          <a:prstGeom prst="rect">
            <a:avLst/>
          </a:prstGeom>
        </p:spPr>
      </p:pic>
      <p:sp>
        <p:nvSpPr>
          <p:cNvPr id="8" name="Title 1">
            <a:extLst>
              <a:ext uri="{FF2B5EF4-FFF2-40B4-BE49-F238E27FC236}">
                <a16:creationId xmlns:a16="http://schemas.microsoft.com/office/drawing/2014/main" id="{1D09A9D1-6212-8B49-96D7-B3E9D17D4BAB}"/>
              </a:ext>
            </a:extLst>
          </p:cNvPr>
          <p:cNvSpPr>
            <a:spLocks noGrp="1"/>
          </p:cNvSpPr>
          <p:nvPr>
            <p:ph type="title" hasCustomPrompt="1"/>
          </p:nvPr>
        </p:nvSpPr>
        <p:spPr>
          <a:xfrm>
            <a:off x="437277" y="2582862"/>
            <a:ext cx="5537797" cy="1828800"/>
          </a:xfrm>
          <a:prstGeom prst="rect">
            <a:avLst/>
          </a:prstGeom>
          <a:noFill/>
        </p:spPr>
        <p:txBody>
          <a:bodyPr lIns="0" tIns="0" rIns="0" bIns="182880" anchor="b" anchorCtr="0"/>
          <a:lstStyle>
            <a:lvl1pPr>
              <a:defRPr sz="4800" strike="noStrike" spc="-50" baseline="0">
                <a:solidFill>
                  <a:srgbClr val="000000"/>
                </a:solidFill>
              </a:defRPr>
            </a:lvl1pPr>
          </a:lstStyle>
          <a:p>
            <a:r>
              <a:rPr lang="en-US" dirty="0"/>
              <a:t>Azure presentation</a:t>
            </a:r>
            <a:br>
              <a:rPr lang="en-US" dirty="0"/>
            </a:br>
            <a:r>
              <a:rPr lang="en-US" dirty="0"/>
              <a:t>title or event name</a:t>
            </a:r>
          </a:p>
        </p:txBody>
      </p:sp>
      <p:sp>
        <p:nvSpPr>
          <p:cNvPr id="9" name="Text Placeholder 10">
            <a:extLst>
              <a:ext uri="{FF2B5EF4-FFF2-40B4-BE49-F238E27FC236}">
                <a16:creationId xmlns:a16="http://schemas.microsoft.com/office/drawing/2014/main" id="{0881A9F1-B3A4-0742-8DAD-18EC8A78C522}"/>
              </a:ext>
            </a:extLst>
          </p:cNvPr>
          <p:cNvSpPr>
            <a:spLocks noGrp="1"/>
          </p:cNvSpPr>
          <p:nvPr>
            <p:ph type="body" sz="quarter" idx="15" hasCustomPrompt="1"/>
          </p:nvPr>
        </p:nvSpPr>
        <p:spPr>
          <a:xfrm>
            <a:off x="451338" y="4436713"/>
            <a:ext cx="5521944"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spTree>
    <p:extLst>
      <p:ext uri="{BB962C8B-B14F-4D97-AF65-F5344CB8AC3E}">
        <p14:creationId xmlns:p14="http://schemas.microsoft.com/office/powerpoint/2010/main" val="384216182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5">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37277" y="2582862"/>
            <a:ext cx="5537797" cy="1828800"/>
          </a:xfrm>
          <a:prstGeom prst="rect">
            <a:avLst/>
          </a:prstGeom>
          <a:noFill/>
        </p:spPr>
        <p:txBody>
          <a:bodyPr lIns="0" tIns="0" rIns="0" bIns="182880" anchor="b" anchorCtr="0"/>
          <a:lstStyle>
            <a:lvl1pPr>
              <a:defRPr sz="4800" strike="noStrike" spc="-50" baseline="0">
                <a:solidFill>
                  <a:srgbClr val="000000"/>
                </a:solidFill>
              </a:defRPr>
            </a:lvl1pPr>
          </a:lstStyle>
          <a:p>
            <a:r>
              <a:rPr lang="en-US" dirty="0"/>
              <a:t>Azure presentation</a:t>
            </a:r>
            <a:br>
              <a:rPr lang="en-US" dirty="0"/>
            </a:br>
            <a:r>
              <a:rPr lang="en-US" dirty="0"/>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51338" y="4436713"/>
            <a:ext cx="5521944"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pic>
        <p:nvPicPr>
          <p:cNvPr id="7" name="Picture 6">
            <a:extLst>
              <a:ext uri="{FF2B5EF4-FFF2-40B4-BE49-F238E27FC236}">
                <a16:creationId xmlns:a16="http://schemas.microsoft.com/office/drawing/2014/main" id="{F64BDF03-4137-9B4F-811A-B300BDF9B2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12523" y="210208"/>
            <a:ext cx="5695363" cy="6537434"/>
          </a:xfrm>
          <a:prstGeom prst="rect">
            <a:avLst/>
          </a:prstGeom>
        </p:spPr>
      </p:pic>
    </p:spTree>
    <p:extLst>
      <p:ext uri="{BB962C8B-B14F-4D97-AF65-F5344CB8AC3E}">
        <p14:creationId xmlns:p14="http://schemas.microsoft.com/office/powerpoint/2010/main" val="34029454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6">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37277" y="2582862"/>
            <a:ext cx="5537797" cy="1828800"/>
          </a:xfrm>
          <a:prstGeom prst="rect">
            <a:avLst/>
          </a:prstGeom>
          <a:noFill/>
        </p:spPr>
        <p:txBody>
          <a:bodyPr lIns="0" tIns="0" rIns="0" bIns="182880" anchor="b" anchorCtr="0"/>
          <a:lstStyle>
            <a:lvl1pPr>
              <a:defRPr sz="4800" strike="noStrike" spc="-50" baseline="0">
                <a:solidFill>
                  <a:srgbClr val="000000"/>
                </a:solidFill>
              </a:defRPr>
            </a:lvl1pPr>
          </a:lstStyle>
          <a:p>
            <a:r>
              <a:rPr lang="en-US" dirty="0"/>
              <a:t>Azure presentation</a:t>
            </a:r>
            <a:br>
              <a:rPr lang="en-US" dirty="0"/>
            </a:br>
            <a:r>
              <a:rPr lang="en-US" dirty="0"/>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51338" y="4436713"/>
            <a:ext cx="5521944"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pic>
        <p:nvPicPr>
          <p:cNvPr id="8" name="Picture 7">
            <a:extLst>
              <a:ext uri="{FF2B5EF4-FFF2-40B4-BE49-F238E27FC236}">
                <a16:creationId xmlns:a16="http://schemas.microsoft.com/office/drawing/2014/main" id="{67DB9C92-5B22-1645-98AA-DEA153351D4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74421" y="327991"/>
            <a:ext cx="5522090" cy="6338542"/>
          </a:xfrm>
          <a:prstGeom prst="rect">
            <a:avLst/>
          </a:prstGeom>
        </p:spPr>
      </p:pic>
    </p:spTree>
    <p:extLst>
      <p:ext uri="{BB962C8B-B14F-4D97-AF65-F5344CB8AC3E}">
        <p14:creationId xmlns:p14="http://schemas.microsoft.com/office/powerpoint/2010/main" val="382068001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7">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37277" y="2582862"/>
            <a:ext cx="5537797" cy="1828800"/>
          </a:xfrm>
          <a:prstGeom prst="rect">
            <a:avLst/>
          </a:prstGeom>
          <a:noFill/>
        </p:spPr>
        <p:txBody>
          <a:bodyPr lIns="0" tIns="0" rIns="0" bIns="182880" anchor="b" anchorCtr="0"/>
          <a:lstStyle>
            <a:lvl1pPr>
              <a:defRPr sz="4800" strike="noStrike" spc="-50" baseline="0">
                <a:solidFill>
                  <a:srgbClr val="000000"/>
                </a:solidFill>
              </a:defRPr>
            </a:lvl1pPr>
          </a:lstStyle>
          <a:p>
            <a:r>
              <a:rPr lang="en-US" dirty="0"/>
              <a:t>Azure presentation</a:t>
            </a:r>
            <a:br>
              <a:rPr lang="en-US" dirty="0"/>
            </a:br>
            <a:r>
              <a:rPr lang="en-US" dirty="0"/>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51338" y="4436713"/>
            <a:ext cx="5521944"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sp>
        <p:nvSpPr>
          <p:cNvPr id="7" name="Rectangle 6">
            <a:extLst>
              <a:ext uri="{FF2B5EF4-FFF2-40B4-BE49-F238E27FC236}">
                <a16:creationId xmlns:a16="http://schemas.microsoft.com/office/drawing/2014/main" id="{7507D490-6D76-184D-B20A-2C0F2F3DD099}"/>
              </a:ext>
            </a:extLst>
          </p:cNvPr>
          <p:cNvSpPr/>
          <p:nvPr userDrawn="1"/>
        </p:nvSpPr>
        <p:spPr bwMode="auto">
          <a:xfrm>
            <a:off x="6234457" y="0"/>
            <a:ext cx="6202018" cy="6994525"/>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chemeClr val="tx1"/>
              </a:solidFill>
              <a:ea typeface="Segoe UI" pitchFamily="34" charset="0"/>
              <a:cs typeface="Segoe UI" pitchFamily="34" charset="0"/>
            </a:endParaRPr>
          </a:p>
        </p:txBody>
      </p:sp>
      <p:pic>
        <p:nvPicPr>
          <p:cNvPr id="9" name="Picture 8">
            <a:extLst>
              <a:ext uri="{FF2B5EF4-FFF2-40B4-BE49-F238E27FC236}">
                <a16:creationId xmlns:a16="http://schemas.microsoft.com/office/drawing/2014/main" id="{04B63C3A-8B21-B940-BD1D-D9281E6DD25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88677" y="0"/>
            <a:ext cx="6093577" cy="6994525"/>
          </a:xfrm>
          <a:prstGeom prst="rect">
            <a:avLst/>
          </a:prstGeom>
        </p:spPr>
      </p:pic>
    </p:spTree>
    <p:extLst>
      <p:ext uri="{BB962C8B-B14F-4D97-AF65-F5344CB8AC3E}">
        <p14:creationId xmlns:p14="http://schemas.microsoft.com/office/powerpoint/2010/main" val="311740734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8">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37277" y="2582862"/>
            <a:ext cx="5537797" cy="1828800"/>
          </a:xfrm>
          <a:prstGeom prst="rect">
            <a:avLst/>
          </a:prstGeom>
          <a:noFill/>
        </p:spPr>
        <p:txBody>
          <a:bodyPr lIns="0" tIns="0" rIns="0" bIns="182880" anchor="b" anchorCtr="0"/>
          <a:lstStyle>
            <a:lvl1pPr>
              <a:defRPr sz="4800" strike="noStrike" spc="-50" baseline="0">
                <a:solidFill>
                  <a:srgbClr val="000000"/>
                </a:solidFill>
              </a:defRPr>
            </a:lvl1pPr>
          </a:lstStyle>
          <a:p>
            <a:r>
              <a:rPr lang="en-US" dirty="0"/>
              <a:t>Azure presentation</a:t>
            </a:r>
            <a:br>
              <a:rPr lang="en-US" dirty="0"/>
            </a:br>
            <a:r>
              <a:rPr lang="en-US" dirty="0"/>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51338" y="4436713"/>
            <a:ext cx="5521944"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sp>
        <p:nvSpPr>
          <p:cNvPr id="7" name="Rectangle 6">
            <a:extLst>
              <a:ext uri="{FF2B5EF4-FFF2-40B4-BE49-F238E27FC236}">
                <a16:creationId xmlns:a16="http://schemas.microsoft.com/office/drawing/2014/main" id="{D76228DA-C78B-F44C-94F8-7128E0B2D7A7}"/>
              </a:ext>
            </a:extLst>
          </p:cNvPr>
          <p:cNvSpPr/>
          <p:nvPr userDrawn="1"/>
        </p:nvSpPr>
        <p:spPr bwMode="auto">
          <a:xfrm>
            <a:off x="6234457" y="0"/>
            <a:ext cx="6202018" cy="6994525"/>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chemeClr val="tx1"/>
              </a:solidFill>
              <a:ea typeface="Segoe UI" pitchFamily="34" charset="0"/>
              <a:cs typeface="Segoe UI" pitchFamily="34" charset="0"/>
            </a:endParaRPr>
          </a:p>
        </p:txBody>
      </p:sp>
      <p:pic>
        <p:nvPicPr>
          <p:cNvPr id="8" name="Picture 7">
            <a:extLst>
              <a:ext uri="{FF2B5EF4-FFF2-40B4-BE49-F238E27FC236}">
                <a16:creationId xmlns:a16="http://schemas.microsoft.com/office/drawing/2014/main" id="{942E84EF-6F95-A646-8F37-FD94FE907970}"/>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7868" t="8847" r="8127" b="8616"/>
          <a:stretch/>
        </p:blipFill>
        <p:spPr>
          <a:xfrm>
            <a:off x="6234457" y="0"/>
            <a:ext cx="6202018" cy="6994525"/>
          </a:xfrm>
          <a:prstGeom prst="rect">
            <a:avLst/>
          </a:prstGeom>
        </p:spPr>
      </p:pic>
    </p:spTree>
    <p:extLst>
      <p:ext uri="{BB962C8B-B14F-4D97-AF65-F5344CB8AC3E}">
        <p14:creationId xmlns:p14="http://schemas.microsoft.com/office/powerpoint/2010/main" val="243372835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9">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FF9732-E389-084D-A7F3-09AC5EED73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7277" y="481923"/>
            <a:ext cx="1362456" cy="194066"/>
          </a:xfrm>
          <a:prstGeom prst="rect">
            <a:avLst/>
          </a:prstGeom>
        </p:spPr>
      </p:pic>
      <p:sp>
        <p:nvSpPr>
          <p:cNvPr id="5" name="Title 1">
            <a:extLst>
              <a:ext uri="{FF2B5EF4-FFF2-40B4-BE49-F238E27FC236}">
                <a16:creationId xmlns:a16="http://schemas.microsoft.com/office/drawing/2014/main" id="{F7E4AC65-3150-034F-B089-A8B21D5F2E61}"/>
              </a:ext>
            </a:extLst>
          </p:cNvPr>
          <p:cNvSpPr>
            <a:spLocks noGrp="1"/>
          </p:cNvSpPr>
          <p:nvPr>
            <p:ph type="title" hasCustomPrompt="1"/>
          </p:nvPr>
        </p:nvSpPr>
        <p:spPr>
          <a:xfrm>
            <a:off x="437277" y="2582862"/>
            <a:ext cx="5537797" cy="1828800"/>
          </a:xfrm>
          <a:prstGeom prst="rect">
            <a:avLst/>
          </a:prstGeom>
          <a:noFill/>
        </p:spPr>
        <p:txBody>
          <a:bodyPr lIns="0" tIns="0" rIns="0" bIns="182880" anchor="b" anchorCtr="0"/>
          <a:lstStyle>
            <a:lvl1pPr>
              <a:defRPr sz="4800" strike="noStrike" spc="-50" baseline="0">
                <a:solidFill>
                  <a:srgbClr val="000000"/>
                </a:solidFill>
              </a:defRPr>
            </a:lvl1pPr>
          </a:lstStyle>
          <a:p>
            <a:r>
              <a:rPr lang="en-US" dirty="0"/>
              <a:t>Azure presentation</a:t>
            </a:r>
            <a:br>
              <a:rPr lang="en-US" dirty="0"/>
            </a:br>
            <a:r>
              <a:rPr lang="en-US" dirty="0"/>
              <a:t>title or event name</a:t>
            </a:r>
          </a:p>
        </p:txBody>
      </p:sp>
      <p:sp>
        <p:nvSpPr>
          <p:cNvPr id="6" name="Text Placeholder 10">
            <a:extLst>
              <a:ext uri="{FF2B5EF4-FFF2-40B4-BE49-F238E27FC236}">
                <a16:creationId xmlns:a16="http://schemas.microsoft.com/office/drawing/2014/main" id="{29B09652-4E45-F04D-8357-20491F718B1A}"/>
              </a:ext>
            </a:extLst>
          </p:cNvPr>
          <p:cNvSpPr>
            <a:spLocks noGrp="1"/>
          </p:cNvSpPr>
          <p:nvPr>
            <p:ph type="body" sz="quarter" idx="15" hasCustomPrompt="1"/>
          </p:nvPr>
        </p:nvSpPr>
        <p:spPr>
          <a:xfrm>
            <a:off x="451338" y="4436713"/>
            <a:ext cx="5521944" cy="738664"/>
          </a:xfrm>
          <a:prstGeom prst="rect">
            <a:avLst/>
          </a:prstGeom>
        </p:spPr>
        <p:txBody>
          <a:bodyPr/>
          <a:lstStyle>
            <a:lvl1pPr>
              <a:defRPr sz="1800">
                <a:solidFill>
                  <a:srgbClr val="000000"/>
                </a:solidFill>
              </a:defRPr>
            </a:lvl1pPr>
            <a:lvl2pPr>
              <a:defRPr sz="1800">
                <a:solidFill>
                  <a:srgbClr val="000000"/>
                </a:solidFill>
              </a:defRPr>
            </a:lvl2pPr>
            <a:lvl3pPr>
              <a:defRPr sz="1400"/>
            </a:lvl3pPr>
            <a:lvl4pPr>
              <a:defRPr sz="1400"/>
            </a:lvl4pPr>
            <a:lvl5pPr>
              <a:defRPr sz="1050"/>
            </a:lvl5pPr>
          </a:lstStyle>
          <a:p>
            <a:pPr lvl="0"/>
            <a:r>
              <a:rPr lang="en-US" dirty="0"/>
              <a:t>Author name</a:t>
            </a:r>
            <a:br>
              <a:rPr lang="en-US" dirty="0"/>
            </a:br>
            <a:r>
              <a:rPr lang="en-US" dirty="0"/>
              <a:t>Date</a:t>
            </a:r>
          </a:p>
        </p:txBody>
      </p:sp>
      <p:sp>
        <p:nvSpPr>
          <p:cNvPr id="7" name="Rectangle 6">
            <a:extLst>
              <a:ext uri="{FF2B5EF4-FFF2-40B4-BE49-F238E27FC236}">
                <a16:creationId xmlns:a16="http://schemas.microsoft.com/office/drawing/2014/main" id="{01443AB1-0CDE-B44D-8883-27DEB7B914EA}"/>
              </a:ext>
            </a:extLst>
          </p:cNvPr>
          <p:cNvSpPr/>
          <p:nvPr userDrawn="1"/>
        </p:nvSpPr>
        <p:spPr bwMode="auto">
          <a:xfrm>
            <a:off x="6234457" y="0"/>
            <a:ext cx="6202018" cy="6994525"/>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chemeClr val="tx1"/>
              </a:solidFill>
              <a:ea typeface="Segoe UI" pitchFamily="34" charset="0"/>
              <a:cs typeface="Segoe UI" pitchFamily="34" charset="0"/>
            </a:endParaRPr>
          </a:p>
        </p:txBody>
      </p:sp>
      <p:pic>
        <p:nvPicPr>
          <p:cNvPr id="8" name="Picture 7">
            <a:extLst>
              <a:ext uri="{FF2B5EF4-FFF2-40B4-BE49-F238E27FC236}">
                <a16:creationId xmlns:a16="http://schemas.microsoft.com/office/drawing/2014/main" id="{64E0159D-061E-A640-B0A5-C7A703E35A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88677" y="0"/>
            <a:ext cx="6093577" cy="6994525"/>
          </a:xfrm>
          <a:prstGeom prst="rect">
            <a:avLst/>
          </a:prstGeom>
        </p:spPr>
      </p:pic>
    </p:spTree>
    <p:extLst>
      <p:ext uri="{BB962C8B-B14F-4D97-AF65-F5344CB8AC3E}">
        <p14:creationId xmlns:p14="http://schemas.microsoft.com/office/powerpoint/2010/main" val="197626981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theme" Target="../theme/theme2.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9FA"/>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7"/>
            <a:ext cx="11530584" cy="830020"/>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sp>
        <p:nvSpPr>
          <p:cNvPr id="4" name="Text Placeholder 3"/>
          <p:cNvSpPr>
            <a:spLocks noGrp="1"/>
          </p:cNvSpPr>
          <p:nvPr>
            <p:ph type="body" idx="1"/>
          </p:nvPr>
        </p:nvSpPr>
        <p:spPr>
          <a:xfrm>
            <a:off x="465138" y="1853742"/>
            <a:ext cx="11456988" cy="2062103"/>
          </a:xfrm>
          <a:prstGeom prst="rect">
            <a:avLst/>
          </a:prstGeom>
        </p:spPr>
        <p:txBody>
          <a:bodyPr vert="horz" wrap="square" lIns="0" tIns="91440" rIns="146304" bIns="91440" rtlCol="0">
            <a:spAutoFit/>
          </a:bodyPr>
          <a:lstStyle/>
          <a:p>
            <a:pPr lvl="1"/>
            <a:r>
              <a:rPr lang="en-US" dirty="0"/>
              <a:t>Large: subhead Segoe UI Regular 20/24</a:t>
            </a:r>
          </a:p>
          <a:p>
            <a:pPr lvl="1"/>
            <a:endParaRPr lang="en-US" dirty="0"/>
          </a:p>
          <a:p>
            <a:pPr lvl="2"/>
            <a:r>
              <a:rPr lang="en-US" dirty="0"/>
              <a:t>Medium: paragraph heading Segoe UI </a:t>
            </a:r>
            <a:r>
              <a:rPr lang="en-US" dirty="0" err="1"/>
              <a:t>Semibold</a:t>
            </a:r>
            <a:r>
              <a:rPr lang="en-US" dirty="0"/>
              <a:t> 14/18</a:t>
            </a:r>
          </a:p>
          <a:p>
            <a:pPr lvl="3"/>
            <a:r>
              <a:rPr lang="en-US" dirty="0"/>
              <a:t>Medium: paragraph body copy Segoe UI Regular 14/18</a:t>
            </a:r>
          </a:p>
          <a:p>
            <a:pPr lvl="3"/>
            <a:endParaRPr lang="en-US" dirty="0"/>
          </a:p>
          <a:p>
            <a:pPr lvl="4"/>
            <a:r>
              <a:rPr lang="en-US" dirty="0"/>
              <a:t>Small: caption heading Segoe UI Bold 10/12</a:t>
            </a:r>
          </a:p>
          <a:p>
            <a:pPr lvl="6"/>
            <a:r>
              <a:rPr lang="en-US" dirty="0"/>
              <a:t>Small: caption body copy Segoe UI Regular 10/12</a:t>
            </a:r>
          </a:p>
          <a:p>
            <a:pPr lvl="6"/>
            <a:endParaRPr lang="en-US" dirty="0"/>
          </a:p>
          <a:p>
            <a:pPr lvl="6"/>
            <a:endParaRPr lang="en-US" dirty="0"/>
          </a:p>
        </p:txBody>
      </p:sp>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552" r:id="rId1"/>
    <p:sldLayoutId id="2147484553" r:id="rId2"/>
    <p:sldLayoutId id="2147484581" r:id="rId3"/>
    <p:sldLayoutId id="2147484583" r:id="rId4"/>
    <p:sldLayoutId id="2147484585" r:id="rId5"/>
    <p:sldLayoutId id="2147484586" r:id="rId6"/>
    <p:sldLayoutId id="2147484587" r:id="rId7"/>
    <p:sldLayoutId id="2147484588" r:id="rId8"/>
    <p:sldLayoutId id="2147484589" r:id="rId9"/>
    <p:sldLayoutId id="2147484590" r:id="rId10"/>
    <p:sldLayoutId id="2147484591" r:id="rId11"/>
    <p:sldLayoutId id="2147484592" r:id="rId12"/>
    <p:sldLayoutId id="2147484556" r:id="rId13"/>
    <p:sldLayoutId id="2147484557" r:id="rId14"/>
    <p:sldLayoutId id="2147484610" r:id="rId15"/>
    <p:sldLayoutId id="2147484558" r:id="rId16"/>
    <p:sldLayoutId id="2147484559" r:id="rId17"/>
    <p:sldLayoutId id="2147484560" r:id="rId18"/>
    <p:sldLayoutId id="2147484561" r:id="rId19"/>
    <p:sldLayoutId id="2147484562" r:id="rId20"/>
    <p:sldLayoutId id="2147484580" r:id="rId21"/>
    <p:sldLayoutId id="2147484563" r:id="rId22"/>
    <p:sldLayoutId id="2147484564" r:id="rId23"/>
    <p:sldLayoutId id="2147484566" r:id="rId24"/>
    <p:sldLayoutId id="2147484611" r:id="rId25"/>
    <p:sldLayoutId id="2147484567" r:id="rId26"/>
    <p:sldLayoutId id="2147484568" r:id="rId27"/>
    <p:sldLayoutId id="2147484577" r:id="rId28"/>
    <p:sldLayoutId id="2147484570" r:id="rId29"/>
    <p:sldLayoutId id="2147484571" r:id="rId30"/>
    <p:sldLayoutId id="2147484572" r:id="rId31"/>
    <p:sldLayoutId id="2147484576" r:id="rId32"/>
  </p:sldLayoutIdLst>
  <p:transition>
    <p:fade/>
  </p:transition>
  <p:hf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rgbClr val="000000"/>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userDrawn="1">
          <p15:clr>
            <a:srgbClr val="C35EA4"/>
          </p15:clr>
        </p15:guide>
        <p15:guide id="32" pos="1528" userDrawn="1">
          <p15:clr>
            <a:srgbClr val="C35EA4"/>
          </p15:clr>
        </p15:guide>
        <p15:guide id="33" pos="2621" userDrawn="1">
          <p15:clr>
            <a:srgbClr val="C35EA4"/>
          </p15:clr>
        </p15:guide>
        <p15:guide id="34" pos="2765" userDrawn="1">
          <p15:clr>
            <a:srgbClr val="C35EA4"/>
          </p15:clr>
        </p15:guide>
        <p15:guide id="35" pos="3854" userDrawn="1">
          <p15:clr>
            <a:srgbClr val="C35EA4"/>
          </p15:clr>
        </p15:guide>
        <p15:guide id="36" pos="4003" userDrawn="1">
          <p15:clr>
            <a:srgbClr val="C35EA4"/>
          </p15:clr>
        </p15:guide>
        <p15:guide id="37" pos="5083" userDrawn="1">
          <p15:clr>
            <a:srgbClr val="C35EA4"/>
          </p15:clr>
        </p15:guide>
        <p15:guide id="38" pos="5230" userDrawn="1">
          <p15:clr>
            <a:srgbClr val="C35EA4"/>
          </p15:clr>
        </p15:guide>
        <p15:guide id="39" pos="6323" userDrawn="1">
          <p15:clr>
            <a:srgbClr val="C35EA4"/>
          </p15:clr>
        </p15:guide>
        <p15:guide id="40" pos="6469" userDrawn="1">
          <p15:clr>
            <a:srgbClr val="C35EA4"/>
          </p15:clr>
        </p15:guide>
        <p15:guide id="41" pos="269" userDrawn="1">
          <p15:clr>
            <a:srgbClr val="F26B43"/>
          </p15:clr>
        </p15:guide>
        <p15:guide id="42" pos="7565" userDrawn="1">
          <p15:clr>
            <a:srgbClr val="F26B43"/>
          </p15:clr>
        </p15:guide>
        <p15:guide id="43" orient="horz" pos="751" userDrawn="1">
          <p15:clr>
            <a:srgbClr val="5ACBF0"/>
          </p15:clr>
        </p15:guide>
        <p15:guide id="44" orient="horz" pos="1387" userDrawn="1">
          <p15:clr>
            <a:srgbClr val="5ACBF0"/>
          </p15:clr>
        </p15:guide>
        <p15:guide id="45" orient="horz" pos="605" userDrawn="1">
          <p15:clr>
            <a:srgbClr val="5ACBF0"/>
          </p15:clr>
        </p15:guide>
        <p15:guide id="46" orient="horz" pos="1514" userDrawn="1">
          <p15:clr>
            <a:srgbClr val="5ACBF0"/>
          </p15:clr>
        </p15:guide>
        <p15:guide id="47" orient="horz" pos="2130" userDrawn="1">
          <p15:clr>
            <a:srgbClr val="5ACBF0"/>
          </p15:clr>
        </p15:guide>
        <p15:guide id="48" orient="horz" pos="2299" userDrawn="1">
          <p15:clr>
            <a:srgbClr val="5ACBF0"/>
          </p15:clr>
        </p15:guide>
        <p15:guide id="49" orient="horz" pos="283" userDrawn="1">
          <p15:clr>
            <a:srgbClr val="F26B43"/>
          </p15:clr>
        </p15:guide>
        <p15:guide id="50" orient="horz" pos="4123" userDrawn="1">
          <p15:clr>
            <a:srgbClr val="F26B43"/>
          </p15:clr>
        </p15:guide>
        <p15:guide id="51" orient="horz" pos="2891" userDrawn="1">
          <p15:clr>
            <a:srgbClr val="5ACBF0"/>
          </p15:clr>
        </p15:guide>
        <p15:guide id="52" orient="horz" pos="3019" userDrawn="1">
          <p15:clr>
            <a:srgbClr val="5ACBF0"/>
          </p15:clr>
        </p15:guide>
        <p15:guide id="53" orient="horz" pos="3643" userDrawn="1">
          <p15:clr>
            <a:srgbClr val="5ACBF0"/>
          </p15:clr>
        </p15:guide>
        <p15:guide id="54" orient="horz" pos="3763"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9FA"/>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7"/>
            <a:ext cx="11530584" cy="830020"/>
          </a:xfrm>
          <a:prstGeom prst="rect">
            <a:avLst/>
          </a:prstGeom>
        </p:spPr>
        <p:txBody>
          <a:bodyPr vert="horz" wrap="square" lIns="0" tIns="91440" rIns="146304" bIns="91440" rtlCol="0" anchor="t">
            <a:noAutofit/>
          </a:bodyPr>
          <a:lstStyle/>
          <a:p>
            <a:r>
              <a:rPr lang="en-US" dirty="0"/>
              <a:t>Heading Segoe UI </a:t>
            </a:r>
            <a:r>
              <a:rPr lang="en-US" dirty="0" err="1"/>
              <a:t>Semibold</a:t>
            </a:r>
            <a:r>
              <a:rPr lang="en-US" dirty="0"/>
              <a:t> 28/32</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9621908" y="2898552"/>
            <a:ext cx="6979503" cy="1188133"/>
          </a:xfrm>
          <a:prstGeom prst="rect">
            <a:avLst/>
          </a:prstGeom>
        </p:spPr>
      </p:pic>
      <p:sp>
        <p:nvSpPr>
          <p:cNvPr id="5" name="Text Placeholder 4">
            <a:extLst>
              <a:ext uri="{FF2B5EF4-FFF2-40B4-BE49-F238E27FC236}">
                <a16:creationId xmlns:a16="http://schemas.microsoft.com/office/drawing/2014/main" id="{58032683-9535-EA4A-933A-0D812239AE62}"/>
              </a:ext>
            </a:extLst>
          </p:cNvPr>
          <p:cNvSpPr txBox="1">
            <a:spLocks/>
          </p:cNvSpPr>
          <p:nvPr userDrawn="1"/>
        </p:nvSpPr>
        <p:spPr>
          <a:xfrm>
            <a:off x="465138" y="1853742"/>
            <a:ext cx="11456988" cy="1815882"/>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2400"/>
              </a:lnSpc>
            </a:pPr>
            <a:r>
              <a:rPr lang="en-US" sz="2000" dirty="0">
                <a:latin typeface="Consolas" charset="0"/>
                <a:ea typeface="Consolas" charset="0"/>
                <a:cs typeface="Consolas" charset="0"/>
              </a:rPr>
              <a:t>This slide layout uses Consolas 20/24pt, a monotype font which is ideal for showing software code. </a:t>
            </a:r>
          </a:p>
        </p:txBody>
      </p:sp>
    </p:spTree>
    <p:extLst>
      <p:ext uri="{BB962C8B-B14F-4D97-AF65-F5344CB8AC3E}">
        <p14:creationId xmlns:p14="http://schemas.microsoft.com/office/powerpoint/2010/main" val="3294407995"/>
      </p:ext>
    </p:extLst>
  </p:cSld>
  <p:clrMap bg1="lt1" tx1="dk1" bg2="lt2" tx2="dk2" accent1="accent1" accent2="accent2" accent3="accent3" accent4="accent4" accent5="accent5" accent6="accent6" hlink="hlink" folHlink="folHlink"/>
  <p:sldLayoutIdLst>
    <p:sldLayoutId id="2147484609" r:id="rId1"/>
  </p:sldLayoutIdLst>
  <p:transition>
    <p:fade/>
  </p:transition>
  <p:hf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rgbClr val="000000"/>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p15:clr>
            <a:srgbClr val="C35EA4"/>
          </p15:clr>
        </p15:guide>
        <p15:guide id="32" pos="1528">
          <p15:clr>
            <a:srgbClr val="C35EA4"/>
          </p15:clr>
        </p15:guide>
        <p15:guide id="33" pos="2621">
          <p15:clr>
            <a:srgbClr val="C35EA4"/>
          </p15:clr>
        </p15:guide>
        <p15:guide id="34" pos="2765">
          <p15:clr>
            <a:srgbClr val="C35EA4"/>
          </p15:clr>
        </p15:guide>
        <p15:guide id="35" pos="3854">
          <p15:clr>
            <a:srgbClr val="C35EA4"/>
          </p15:clr>
        </p15:guide>
        <p15:guide id="36" pos="4003">
          <p15:clr>
            <a:srgbClr val="C35EA4"/>
          </p15:clr>
        </p15:guide>
        <p15:guide id="37" pos="5083">
          <p15:clr>
            <a:srgbClr val="C35EA4"/>
          </p15:clr>
        </p15:guide>
        <p15:guide id="38" pos="5230">
          <p15:clr>
            <a:srgbClr val="C35EA4"/>
          </p15:clr>
        </p15:guide>
        <p15:guide id="39" pos="6323">
          <p15:clr>
            <a:srgbClr val="C35EA4"/>
          </p15:clr>
        </p15:guide>
        <p15:guide id="40" pos="6469">
          <p15:clr>
            <a:srgbClr val="C35EA4"/>
          </p15:clr>
        </p15:guide>
        <p15:guide id="41" pos="269">
          <p15:clr>
            <a:srgbClr val="F26B43"/>
          </p15:clr>
        </p15:guide>
        <p15:guide id="42" pos="7565">
          <p15:clr>
            <a:srgbClr val="F26B43"/>
          </p15:clr>
        </p15:guide>
        <p15:guide id="43" orient="horz" pos="751">
          <p15:clr>
            <a:srgbClr val="5ACBF0"/>
          </p15:clr>
        </p15:guide>
        <p15:guide id="44" orient="horz" pos="1387">
          <p15:clr>
            <a:srgbClr val="5ACBF0"/>
          </p15:clr>
        </p15:guide>
        <p15:guide id="45" orient="horz" pos="605">
          <p15:clr>
            <a:srgbClr val="5ACBF0"/>
          </p15:clr>
        </p15:guide>
        <p15:guide id="46" orient="horz" pos="1514">
          <p15:clr>
            <a:srgbClr val="5ACBF0"/>
          </p15:clr>
        </p15:guide>
        <p15:guide id="47" orient="horz" pos="2130">
          <p15:clr>
            <a:srgbClr val="5ACBF0"/>
          </p15:clr>
        </p15:guide>
        <p15:guide id="48" orient="horz" pos="2299">
          <p15:clr>
            <a:srgbClr val="5ACBF0"/>
          </p15:clr>
        </p15:guide>
        <p15:guide id="49" orient="horz" pos="283">
          <p15:clr>
            <a:srgbClr val="F26B43"/>
          </p15:clr>
        </p15:guide>
        <p15:guide id="50" orient="horz" pos="4123">
          <p15:clr>
            <a:srgbClr val="F26B43"/>
          </p15:clr>
        </p15:guide>
        <p15:guide id="51" orient="horz" pos="2891">
          <p15:clr>
            <a:srgbClr val="5ACBF0"/>
          </p15:clr>
        </p15:guide>
        <p15:guide id="52" orient="horz" pos="3019">
          <p15:clr>
            <a:srgbClr val="5ACBF0"/>
          </p15:clr>
        </p15:guide>
        <p15:guide id="53" orient="horz" pos="3643">
          <p15:clr>
            <a:srgbClr val="5ACBF0"/>
          </p15:clr>
        </p15:guide>
        <p15:guide id="54" orient="horz" pos="3763">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8" Type="http://schemas.openxmlformats.org/officeDocument/2006/relationships/image" Target="../media/image36.emf"/><Relationship Id="rId3" Type="http://schemas.openxmlformats.org/officeDocument/2006/relationships/image" Target="../media/image23.png"/><Relationship Id="rId7" Type="http://schemas.openxmlformats.org/officeDocument/2006/relationships/image" Target="../media/image35.emf"/><Relationship Id="rId2" Type="http://schemas.openxmlformats.org/officeDocument/2006/relationships/notesSlide" Target="../notesSlides/notesSlide12.xml"/><Relationship Id="rId1" Type="http://schemas.openxmlformats.org/officeDocument/2006/relationships/slideLayout" Target="../slideLayouts/slideLayout25.xml"/><Relationship Id="rId6" Type="http://schemas.openxmlformats.org/officeDocument/2006/relationships/image" Target="../media/image34.emf"/><Relationship Id="rId5" Type="http://schemas.openxmlformats.org/officeDocument/2006/relationships/image" Target="../media/image33.emf"/><Relationship Id="rId4" Type="http://schemas.openxmlformats.org/officeDocument/2006/relationships/image" Target="../media/image32.emf"/></Relationships>
</file>

<file path=ppt/slides/_rels/slide13.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8" Type="http://schemas.openxmlformats.org/officeDocument/2006/relationships/image" Target="../media/image43.emf"/><Relationship Id="rId3" Type="http://schemas.openxmlformats.org/officeDocument/2006/relationships/image" Target="../media/image23.png"/><Relationship Id="rId7" Type="http://schemas.openxmlformats.org/officeDocument/2006/relationships/image" Target="../media/image42.emf"/><Relationship Id="rId2" Type="http://schemas.openxmlformats.org/officeDocument/2006/relationships/notesSlide" Target="../notesSlides/notesSlide15.xml"/><Relationship Id="rId1" Type="http://schemas.openxmlformats.org/officeDocument/2006/relationships/slideLayout" Target="../slideLayouts/slideLayout25.xml"/><Relationship Id="rId6" Type="http://schemas.openxmlformats.org/officeDocument/2006/relationships/image" Target="../media/image41.emf"/><Relationship Id="rId5" Type="http://schemas.openxmlformats.org/officeDocument/2006/relationships/image" Target="../media/image40.emf"/><Relationship Id="rId4" Type="http://schemas.openxmlformats.org/officeDocument/2006/relationships/image" Target="../media/image39.emf"/></Relationships>
</file>

<file path=ppt/slides/_rels/slide16.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8.xml"/><Relationship Id="rId1" Type="http://schemas.openxmlformats.org/officeDocument/2006/relationships/slideLayout" Target="../slideLayouts/slideLayout25.xml"/><Relationship Id="rId4" Type="http://schemas.openxmlformats.org/officeDocument/2006/relationships/image" Target="../media/image46.emf"/></Relationships>
</file>

<file path=ppt/slides/_rels/slide19.xml.rels><?xml version="1.0" encoding="UTF-8" standalone="yes"?>
<Relationships xmlns="http://schemas.openxmlformats.org/package/2006/relationships"><Relationship Id="rId3" Type="http://schemas.openxmlformats.org/officeDocument/2006/relationships/image" Target="../media/image47.jpg"/><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52.emf"/><Relationship Id="rId2" Type="http://schemas.openxmlformats.org/officeDocument/2006/relationships/notesSlide" Target="../notesSlides/notesSlide21.xml"/><Relationship Id="rId1" Type="http://schemas.openxmlformats.org/officeDocument/2006/relationships/slideLayout" Target="../slideLayouts/slideLayout14.xml"/><Relationship Id="rId6" Type="http://schemas.openxmlformats.org/officeDocument/2006/relationships/image" Target="../media/image51.emf"/><Relationship Id="rId5" Type="http://schemas.openxmlformats.org/officeDocument/2006/relationships/image" Target="../media/image50.emf"/><Relationship Id="rId4" Type="http://schemas.openxmlformats.org/officeDocument/2006/relationships/image" Target="../media/image49.emf"/></Relationships>
</file>

<file path=ppt/slides/_rels/slide22.xml.rels><?xml version="1.0" encoding="UTF-8" standalone="yes"?>
<Relationships xmlns="http://schemas.openxmlformats.org/package/2006/relationships"><Relationship Id="rId8" Type="http://schemas.openxmlformats.org/officeDocument/2006/relationships/image" Target="../media/image52.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22.xml"/><Relationship Id="rId1" Type="http://schemas.openxmlformats.org/officeDocument/2006/relationships/slideLayout" Target="../slideLayouts/slideLayout14.xml"/><Relationship Id="rId6" Type="http://schemas.openxmlformats.org/officeDocument/2006/relationships/image" Target="../media/image56.emf"/><Relationship Id="rId5" Type="http://schemas.openxmlformats.org/officeDocument/2006/relationships/image" Target="../media/image55.emf"/><Relationship Id="rId4" Type="http://schemas.openxmlformats.org/officeDocument/2006/relationships/image" Target="../media/image54.emf"/></Relationships>
</file>

<file path=ppt/slides/_rels/slide23.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59.jp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8" Type="http://schemas.openxmlformats.org/officeDocument/2006/relationships/image" Target="../media/image61.emf"/><Relationship Id="rId3" Type="http://schemas.openxmlformats.org/officeDocument/2006/relationships/image" Target="../media/image6.png"/><Relationship Id="rId7" Type="http://schemas.openxmlformats.org/officeDocument/2006/relationships/image" Target="../media/image34.emf"/><Relationship Id="rId2" Type="http://schemas.openxmlformats.org/officeDocument/2006/relationships/notesSlide" Target="../notesSlides/notesSlide26.xml"/><Relationship Id="rId1" Type="http://schemas.openxmlformats.org/officeDocument/2006/relationships/slideLayout" Target="../slideLayouts/slideLayout14.xml"/><Relationship Id="rId6" Type="http://schemas.openxmlformats.org/officeDocument/2006/relationships/image" Target="../media/image60.emf"/><Relationship Id="rId5" Type="http://schemas.openxmlformats.org/officeDocument/2006/relationships/image" Target="../media/image9.png"/><Relationship Id="rId10" Type="http://schemas.openxmlformats.org/officeDocument/2006/relationships/image" Target="../media/image63.emf"/><Relationship Id="rId4" Type="http://schemas.openxmlformats.org/officeDocument/2006/relationships/image" Target="../media/image11.emf"/><Relationship Id="rId9" Type="http://schemas.openxmlformats.org/officeDocument/2006/relationships/image" Target="../media/image62.emf"/></Relationships>
</file>

<file path=ppt/slides/_rels/slide27.xml.rels><?xml version="1.0" encoding="UTF-8" standalone="yes"?>
<Relationships xmlns="http://schemas.openxmlformats.org/package/2006/relationships"><Relationship Id="rId8" Type="http://schemas.openxmlformats.org/officeDocument/2006/relationships/image" Target="../media/image62.emf"/><Relationship Id="rId3" Type="http://schemas.openxmlformats.org/officeDocument/2006/relationships/image" Target="../media/image6.png"/><Relationship Id="rId7" Type="http://schemas.openxmlformats.org/officeDocument/2006/relationships/image" Target="../media/image61.emf"/><Relationship Id="rId2" Type="http://schemas.openxmlformats.org/officeDocument/2006/relationships/notesSlide" Target="../notesSlides/notesSlide27.xml"/><Relationship Id="rId1" Type="http://schemas.openxmlformats.org/officeDocument/2006/relationships/slideLayout" Target="../slideLayouts/slideLayout14.xml"/><Relationship Id="rId6" Type="http://schemas.openxmlformats.org/officeDocument/2006/relationships/image" Target="../media/image34.emf"/><Relationship Id="rId5" Type="http://schemas.openxmlformats.org/officeDocument/2006/relationships/image" Target="../media/image60.emf"/><Relationship Id="rId10" Type="http://schemas.openxmlformats.org/officeDocument/2006/relationships/image" Target="../media/image10.emf"/><Relationship Id="rId4" Type="http://schemas.openxmlformats.org/officeDocument/2006/relationships/image" Target="../media/image9.png"/><Relationship Id="rId9" Type="http://schemas.openxmlformats.org/officeDocument/2006/relationships/image" Target="../media/image63.emf"/></Relationships>
</file>

<file path=ppt/slides/_rels/slide28.xml.rels><?xml version="1.0" encoding="UTF-8" standalone="yes"?>
<Relationships xmlns="http://schemas.openxmlformats.org/package/2006/relationships"><Relationship Id="rId3" Type="http://schemas.openxmlformats.org/officeDocument/2006/relationships/image" Target="../media/image64.jpg"/><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3" Type="http://schemas.openxmlformats.org/officeDocument/2006/relationships/image" Target="../media/image65.jpg"/><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5.xml"/><Relationship Id="rId6" Type="http://schemas.openxmlformats.org/officeDocument/2006/relationships/image" Target="../media/image8.emf"/><Relationship Id="rId5" Type="http://schemas.openxmlformats.org/officeDocument/2006/relationships/image" Target="../media/image7.emf"/><Relationship Id="rId10" Type="http://schemas.openxmlformats.org/officeDocument/2006/relationships/image" Target="../media/image12.emf"/><Relationship Id="rId4" Type="http://schemas.openxmlformats.org/officeDocument/2006/relationships/image" Target="../media/image6.png"/><Relationship Id="rId9" Type="http://schemas.openxmlformats.org/officeDocument/2006/relationships/image" Target="../media/image11.emf"/></Relationships>
</file>

<file path=ppt/slides/_rels/slide30.xml.rels><?xml version="1.0" encoding="UTF-8" standalone="yes"?>
<Relationships xmlns="http://schemas.openxmlformats.org/package/2006/relationships"><Relationship Id="rId8" Type="http://schemas.openxmlformats.org/officeDocument/2006/relationships/image" Target="../media/image69.emf"/><Relationship Id="rId3" Type="http://schemas.openxmlformats.org/officeDocument/2006/relationships/image" Target="../media/image66.emf"/><Relationship Id="rId7" Type="http://schemas.openxmlformats.org/officeDocument/2006/relationships/image" Target="../media/image53.emf"/><Relationship Id="rId2" Type="http://schemas.openxmlformats.org/officeDocument/2006/relationships/notesSlide" Target="../notesSlides/notesSlide30.xml"/><Relationship Id="rId1" Type="http://schemas.openxmlformats.org/officeDocument/2006/relationships/slideLayout" Target="../slideLayouts/slideLayout14.xml"/><Relationship Id="rId6" Type="http://schemas.openxmlformats.org/officeDocument/2006/relationships/image" Target="../media/image68.emf"/><Relationship Id="rId5" Type="http://schemas.openxmlformats.org/officeDocument/2006/relationships/image" Target="../media/image67.emf"/><Relationship Id="rId4" Type="http://schemas.openxmlformats.org/officeDocument/2006/relationships/image" Target="../media/image9.png"/><Relationship Id="rId9" Type="http://schemas.openxmlformats.org/officeDocument/2006/relationships/image" Target="../media/image70.emf"/></Relationships>
</file>

<file path=ppt/slides/_rels/slide31.xml.rels><?xml version="1.0" encoding="UTF-8" standalone="yes"?>
<Relationships xmlns="http://schemas.openxmlformats.org/package/2006/relationships"><Relationship Id="rId3" Type="http://schemas.openxmlformats.org/officeDocument/2006/relationships/image" Target="../media/image71.jpg"/><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notesSlide" Target="../notesSlides/notesSlide33.xml"/><Relationship Id="rId1" Type="http://schemas.openxmlformats.org/officeDocument/2006/relationships/slideLayout" Target="../slideLayouts/slideLayout14.xml"/><Relationship Id="rId4" Type="http://schemas.openxmlformats.org/officeDocument/2006/relationships/image" Target="../media/image74.emf"/></Relationships>
</file>

<file path=ppt/slides/_rels/slide34.xml.rels><?xml version="1.0" encoding="UTF-8" standalone="yes"?>
<Relationships xmlns="http://schemas.openxmlformats.org/package/2006/relationships"><Relationship Id="rId3" Type="http://schemas.openxmlformats.org/officeDocument/2006/relationships/image" Target="../media/image75.jpg"/><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3" Type="http://schemas.openxmlformats.org/officeDocument/2006/relationships/image" Target="../media/image76.jpg"/><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3" Type="http://schemas.openxmlformats.org/officeDocument/2006/relationships/image" Target="../media/image77.emf"/><Relationship Id="rId2" Type="http://schemas.openxmlformats.org/officeDocument/2006/relationships/notesSlide" Target="../notesSlides/notesSlide36.xml"/><Relationship Id="rId1" Type="http://schemas.openxmlformats.org/officeDocument/2006/relationships/slideLayout" Target="../slideLayouts/slideLayout14.xml"/><Relationship Id="rId6" Type="http://schemas.openxmlformats.org/officeDocument/2006/relationships/image" Target="../media/image79.emf"/><Relationship Id="rId5" Type="http://schemas.openxmlformats.org/officeDocument/2006/relationships/image" Target="../media/image78.emf"/><Relationship Id="rId4" Type="http://schemas.openxmlformats.org/officeDocument/2006/relationships/image" Target="../media/image41.emf"/></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7.emf"/><Relationship Id="rId2" Type="http://schemas.openxmlformats.org/officeDocument/2006/relationships/notesSlide" Target="../notesSlides/notesSlide4.xml"/><Relationship Id="rId1" Type="http://schemas.openxmlformats.org/officeDocument/2006/relationships/slideLayout" Target="../slideLayouts/slideLayout25.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5.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5.xml"/><Relationship Id="rId4" Type="http://schemas.openxmlformats.org/officeDocument/2006/relationships/image" Target="../media/image21.emf"/></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image" Target="../media/image23.png"/><Relationship Id="rId7" Type="http://schemas.openxmlformats.org/officeDocument/2006/relationships/image" Target="../media/image27.emf"/><Relationship Id="rId2" Type="http://schemas.openxmlformats.org/officeDocument/2006/relationships/notesSlide" Target="../notesSlides/notesSlide9.xml"/><Relationship Id="rId1" Type="http://schemas.openxmlformats.org/officeDocument/2006/relationships/slideLayout" Target="../slideLayouts/slideLayout25.xml"/><Relationship Id="rId6" Type="http://schemas.openxmlformats.org/officeDocument/2006/relationships/image" Target="../media/image26.emf"/><Relationship Id="rId5" Type="http://schemas.openxmlformats.org/officeDocument/2006/relationships/image" Target="../media/image25.emf"/><Relationship Id="rId10" Type="http://schemas.openxmlformats.org/officeDocument/2006/relationships/image" Target="../media/image9.png"/><Relationship Id="rId4" Type="http://schemas.openxmlformats.org/officeDocument/2006/relationships/image" Target="../media/image24.emf"/><Relationship Id="rId9" Type="http://schemas.openxmlformats.org/officeDocument/2006/relationships/image" Target="../media/image29.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C928E299-0EF9-FE4C-958C-2F04B40D54CE}"/>
              </a:ext>
            </a:extLst>
          </p:cNvPr>
          <p:cNvSpPr>
            <a:spLocks noGrp="1"/>
          </p:cNvSpPr>
          <p:nvPr>
            <p:ph type="title"/>
          </p:nvPr>
        </p:nvSpPr>
        <p:spPr>
          <a:xfrm>
            <a:off x="437277" y="2950997"/>
            <a:ext cx="5583695" cy="1092530"/>
          </a:xfrm>
        </p:spPr>
        <p:txBody>
          <a:bodyPr bIns="0" anchor="ctr"/>
          <a:lstStyle/>
          <a:p>
            <a:r>
              <a:rPr lang="en-US" dirty="0"/>
              <a:t>Code to Cloud Workshop</a:t>
            </a:r>
          </a:p>
        </p:txBody>
      </p:sp>
      <p:pic>
        <p:nvPicPr>
          <p:cNvPr id="6" name="Picture 5"/>
          <p:cNvPicPr>
            <a:picLocks noChangeAspect="1"/>
          </p:cNvPicPr>
          <p:nvPr/>
        </p:nvPicPr>
        <p:blipFill>
          <a:blip r:embed="rId3"/>
          <a:stretch>
            <a:fillRect/>
          </a:stretch>
        </p:blipFill>
        <p:spPr>
          <a:xfrm>
            <a:off x="5427363" y="0"/>
            <a:ext cx="7009112" cy="6994524"/>
          </a:xfrm>
          <a:prstGeom prst="rect">
            <a:avLst/>
          </a:prstGeom>
        </p:spPr>
      </p:pic>
    </p:spTree>
    <p:extLst>
      <p:ext uri="{BB962C8B-B14F-4D97-AF65-F5344CB8AC3E}">
        <p14:creationId xmlns:p14="http://schemas.microsoft.com/office/powerpoint/2010/main" val="96982085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r="12860"/>
          <a:stretch/>
        </p:blipFill>
        <p:spPr>
          <a:xfrm>
            <a:off x="3291682" y="0"/>
            <a:ext cx="9144794" cy="6994525"/>
          </a:xfrm>
          <a:prstGeom prst="rect">
            <a:avLst/>
          </a:prstGeom>
        </p:spPr>
      </p:pic>
      <p:sp>
        <p:nvSpPr>
          <p:cNvPr id="15" name="Rectangle 14"/>
          <p:cNvSpPr/>
          <p:nvPr/>
        </p:nvSpPr>
        <p:spPr bwMode="auto">
          <a:xfrm>
            <a:off x="3291681" y="0"/>
            <a:ext cx="7781132"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bwMode="auto">
          <a:xfrm>
            <a:off x="0" y="-1"/>
            <a:ext cx="9617529"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5653087" cy="410369"/>
          </a:xfrm>
        </p:spPr>
        <p:txBody>
          <a:bodyPr/>
          <a:lstStyle/>
          <a:p>
            <a:r>
              <a:rPr lang="en-US" dirty="0"/>
              <a:t>Trainer Materials</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Module 1</a:t>
            </a:r>
          </a:p>
        </p:txBody>
      </p:sp>
      <p:sp>
        <p:nvSpPr>
          <p:cNvPr id="11" name="Rectangle 10">
            <a:extLst>
              <a:ext uri="{FF2B5EF4-FFF2-40B4-BE49-F238E27FC236}">
                <a16:creationId xmlns:a16="http://schemas.microsoft.com/office/drawing/2014/main" id="{BCBF3059-2EB8-B043-B66C-0D15D523D7FF}"/>
              </a:ext>
            </a:extLst>
          </p:cNvPr>
          <p:cNvSpPr/>
          <p:nvPr/>
        </p:nvSpPr>
        <p:spPr>
          <a:xfrm>
            <a:off x="465137" y="2387177"/>
            <a:ext cx="4067105" cy="2882840"/>
          </a:xfrm>
          <a:prstGeom prst="rect">
            <a:avLst/>
          </a:prstGeom>
        </p:spPr>
        <p:txBody>
          <a:bodyPr wrap="square" lIns="0" tIns="0" rIns="0" bIns="0">
            <a:spAutoFit/>
          </a:bodyPr>
          <a:lstStyle/>
          <a:p>
            <a:pPr marL="285750" indent="-285750">
              <a:spcAft>
                <a:spcPts val="400"/>
              </a:spcAft>
              <a:buClr>
                <a:schemeClr val="tx2"/>
              </a:buClr>
              <a:buFont typeface="Arial" panose="020B0604020202020204" pitchFamily="34" charset="0"/>
              <a:buChar char="•"/>
            </a:pPr>
            <a:r>
              <a:rPr lang="en-US" sz="1400" dirty="0">
                <a:solidFill>
                  <a:schemeClr val="bg1"/>
                </a:solidFill>
              </a:rPr>
              <a:t>Introduction to GitHub Codespaces</a:t>
            </a:r>
          </a:p>
          <a:p>
            <a:pPr marL="285750" indent="-285750">
              <a:spcAft>
                <a:spcPts val="400"/>
              </a:spcAft>
              <a:buClr>
                <a:schemeClr val="tx2"/>
              </a:buClr>
              <a:buFont typeface="Arial" panose="020B0604020202020204" pitchFamily="34" charset="0"/>
              <a:buChar char="•"/>
            </a:pPr>
            <a:r>
              <a:rPr lang="en-US" sz="1400" dirty="0">
                <a:solidFill>
                  <a:schemeClr val="bg1"/>
                </a:solidFill>
              </a:rPr>
              <a:t>Introduction to Azure Boards and GitHub</a:t>
            </a:r>
          </a:p>
          <a:p>
            <a:pPr marL="285750" indent="-285750">
              <a:spcAft>
                <a:spcPts val="400"/>
              </a:spcAft>
              <a:buClr>
                <a:schemeClr val="tx2"/>
              </a:buClr>
              <a:buFont typeface="Arial" panose="020B0604020202020204" pitchFamily="34" charset="0"/>
              <a:buChar char="•"/>
            </a:pPr>
            <a:r>
              <a:rPr lang="en-US" sz="1400" dirty="0">
                <a:solidFill>
                  <a:schemeClr val="bg1"/>
                </a:solidFill>
              </a:rPr>
              <a:t>Visual Studio Code</a:t>
            </a:r>
          </a:p>
          <a:p>
            <a:pPr marL="285750" indent="-285750">
              <a:spcAft>
                <a:spcPts val="400"/>
              </a:spcAft>
              <a:buClr>
                <a:schemeClr val="tx2"/>
              </a:buClr>
              <a:buFont typeface="Arial" panose="020B0604020202020204" pitchFamily="34" charset="0"/>
              <a:buChar char="•"/>
            </a:pPr>
            <a:r>
              <a:rPr lang="en-US" sz="1400" dirty="0">
                <a:solidFill>
                  <a:schemeClr val="bg1"/>
                </a:solidFill>
              </a:rPr>
              <a:t>GitHub Flow</a:t>
            </a:r>
          </a:p>
          <a:p>
            <a:pPr marL="285750" indent="-285750">
              <a:spcAft>
                <a:spcPts val="400"/>
              </a:spcAft>
              <a:buClr>
                <a:schemeClr val="tx2"/>
              </a:buClr>
              <a:buFont typeface="Arial" panose="020B0604020202020204" pitchFamily="34" charset="0"/>
              <a:buChar char="•"/>
            </a:pPr>
            <a:r>
              <a:rPr lang="en-US" sz="1400" dirty="0">
                <a:solidFill>
                  <a:schemeClr val="bg1"/>
                </a:solidFill>
              </a:rPr>
              <a:t>Testing Locally</a:t>
            </a:r>
          </a:p>
          <a:p>
            <a:pPr marL="285750" indent="-285750">
              <a:spcAft>
                <a:spcPts val="400"/>
              </a:spcAft>
              <a:buClr>
                <a:schemeClr val="tx2"/>
              </a:buClr>
              <a:buFont typeface="Arial" panose="020B0604020202020204" pitchFamily="34" charset="0"/>
              <a:buChar char="•"/>
            </a:pPr>
            <a:r>
              <a:rPr lang="en-US" sz="1400" dirty="0">
                <a:solidFill>
                  <a:schemeClr val="bg1"/>
                </a:solidFill>
              </a:rPr>
              <a:t>Docker for a local production-like environment</a:t>
            </a:r>
          </a:p>
          <a:p>
            <a:pPr marL="285750" indent="-285750">
              <a:spcAft>
                <a:spcPts val="400"/>
              </a:spcAft>
              <a:buClr>
                <a:schemeClr val="tx2"/>
              </a:buClr>
              <a:buFont typeface="Arial" panose="020B0604020202020204" pitchFamily="34" charset="0"/>
              <a:buChar char="•"/>
            </a:pPr>
            <a:r>
              <a:rPr lang="en-US" sz="1400" dirty="0">
                <a:solidFill>
                  <a:schemeClr val="bg1"/>
                </a:solidFill>
              </a:rPr>
              <a:t>Pull requests</a:t>
            </a:r>
          </a:p>
          <a:p>
            <a:pPr marL="285750" indent="-285750">
              <a:spcAft>
                <a:spcPts val="400"/>
              </a:spcAft>
              <a:buClr>
                <a:schemeClr val="tx2"/>
              </a:buClr>
              <a:buFont typeface="Arial" panose="020B0604020202020204" pitchFamily="34" charset="0"/>
              <a:buChar char="•"/>
            </a:pPr>
            <a:r>
              <a:rPr lang="en-US" sz="1400" dirty="0">
                <a:solidFill>
                  <a:schemeClr val="bg1"/>
                </a:solidFill>
              </a:rPr>
              <a:t>GitHub Actions</a:t>
            </a:r>
          </a:p>
          <a:p>
            <a:pPr marL="285750" indent="-285750">
              <a:spcAft>
                <a:spcPts val="400"/>
              </a:spcAft>
              <a:buClr>
                <a:schemeClr val="tx2"/>
              </a:buClr>
              <a:buFont typeface="Arial" panose="020B0604020202020204" pitchFamily="34" charset="0"/>
              <a:buChar char="•"/>
            </a:pPr>
            <a:r>
              <a:rPr lang="en-US" sz="1400" dirty="0">
                <a:solidFill>
                  <a:schemeClr val="bg1"/>
                </a:solidFill>
              </a:rPr>
              <a:t>GitHub Packages</a:t>
            </a:r>
          </a:p>
          <a:p>
            <a:pPr marL="285750" indent="-285750">
              <a:spcAft>
                <a:spcPts val="400"/>
              </a:spcAft>
              <a:buClr>
                <a:schemeClr val="tx2"/>
              </a:buClr>
              <a:buFont typeface="Arial" panose="020B0604020202020204" pitchFamily="34" charset="0"/>
              <a:buChar char="•"/>
            </a:pPr>
            <a:r>
              <a:rPr lang="en-US" sz="1400" dirty="0">
                <a:solidFill>
                  <a:schemeClr val="bg1"/>
                </a:solidFill>
              </a:rPr>
              <a:t>Security Scanning</a:t>
            </a:r>
          </a:p>
          <a:p>
            <a:pPr marL="285750" indent="-285750">
              <a:spcAft>
                <a:spcPts val="400"/>
              </a:spcAft>
              <a:buClr>
                <a:schemeClr val="tx2"/>
              </a:buClr>
              <a:buFont typeface="Arial" panose="020B0604020202020204" pitchFamily="34" charset="0"/>
              <a:buChar char="•"/>
            </a:pPr>
            <a:r>
              <a:rPr lang="en-US" sz="1400" dirty="0">
                <a:solidFill>
                  <a:schemeClr val="bg1"/>
                </a:solidFill>
              </a:rPr>
              <a:t>Azure Pipelines</a:t>
            </a:r>
          </a:p>
        </p:txBody>
      </p:sp>
      <p:sp>
        <p:nvSpPr>
          <p:cNvPr id="13" name="Rectangle 12">
            <a:extLst>
              <a:ext uri="{FF2B5EF4-FFF2-40B4-BE49-F238E27FC236}">
                <a16:creationId xmlns:a16="http://schemas.microsoft.com/office/drawing/2014/main" id="{F5F8E58C-FBF8-804F-A5FA-BC7A4C68A494}"/>
              </a:ext>
            </a:extLst>
          </p:cNvPr>
          <p:cNvSpPr/>
          <p:nvPr/>
        </p:nvSpPr>
        <p:spPr>
          <a:xfrm>
            <a:off x="465136" y="2012188"/>
            <a:ext cx="4292394" cy="215444"/>
          </a:xfrm>
          <a:prstGeom prst="rect">
            <a:avLst/>
          </a:prstGeom>
        </p:spPr>
        <p:txBody>
          <a:bodyPr wrap="square" lIns="0" tIns="0" rIns="0" bIns="0">
            <a:spAutoFit/>
          </a:bodyPr>
          <a:lstStyle/>
          <a:p>
            <a:r>
              <a:rPr lang="en-US" sz="1400" b="1" dirty="0">
                <a:solidFill>
                  <a:schemeClr val="tx2"/>
                </a:solidFill>
                <a:latin typeface="+mj-lt"/>
              </a:rPr>
              <a:t>Concept presentation and/or video that explains:</a:t>
            </a:r>
          </a:p>
        </p:txBody>
      </p:sp>
      <p:sp>
        <p:nvSpPr>
          <p:cNvPr id="14" name="Rectangle 13">
            <a:extLst>
              <a:ext uri="{FF2B5EF4-FFF2-40B4-BE49-F238E27FC236}">
                <a16:creationId xmlns:a16="http://schemas.microsoft.com/office/drawing/2014/main" id="{F5F8E58C-FBF8-804F-A5FA-BC7A4C68A494}"/>
              </a:ext>
            </a:extLst>
          </p:cNvPr>
          <p:cNvSpPr/>
          <p:nvPr/>
        </p:nvSpPr>
        <p:spPr>
          <a:xfrm>
            <a:off x="465136" y="5637257"/>
            <a:ext cx="4292394" cy="215444"/>
          </a:xfrm>
          <a:prstGeom prst="rect">
            <a:avLst/>
          </a:prstGeom>
        </p:spPr>
        <p:txBody>
          <a:bodyPr wrap="square" lIns="0" tIns="0" rIns="0" bIns="0">
            <a:spAutoFit/>
          </a:bodyPr>
          <a:lstStyle/>
          <a:p>
            <a:r>
              <a:rPr lang="en-US" sz="1400" b="1" dirty="0">
                <a:solidFill>
                  <a:schemeClr val="tx2"/>
                </a:solidFill>
                <a:latin typeface="+mj-lt"/>
              </a:rPr>
              <a:t>7 challenges</a:t>
            </a:r>
          </a:p>
        </p:txBody>
      </p:sp>
    </p:spTree>
    <p:extLst>
      <p:ext uri="{BB962C8B-B14F-4D97-AF65-F5344CB8AC3E}">
        <p14:creationId xmlns:p14="http://schemas.microsoft.com/office/powerpoint/2010/main" val="124174790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alphaModFix amt="70000"/>
            <a:extLst>
              <a:ext uri="{28A0092B-C50C-407E-A947-70E740481C1C}">
                <a14:useLocalDpi xmlns:a14="http://schemas.microsoft.com/office/drawing/2010/main" val="0"/>
              </a:ext>
            </a:extLst>
          </a:blip>
          <a:srcRect l="7547" r="5827"/>
          <a:stretch/>
        </p:blipFill>
        <p:spPr>
          <a:xfrm>
            <a:off x="3347884" y="0"/>
            <a:ext cx="9088591" cy="6994525"/>
          </a:xfrm>
          <a:prstGeom prst="rect">
            <a:avLst/>
          </a:prstGeom>
        </p:spPr>
      </p:pic>
      <p:sp>
        <p:nvSpPr>
          <p:cNvPr id="7" name="Rectangle 6"/>
          <p:cNvSpPr/>
          <p:nvPr/>
        </p:nvSpPr>
        <p:spPr bwMode="auto">
          <a:xfrm>
            <a:off x="3347884" y="-2"/>
            <a:ext cx="4919662"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0" y="-2"/>
            <a:ext cx="7107382"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3347884" y="-1"/>
            <a:ext cx="5519025"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5750132" cy="658155"/>
          </a:xfrm>
        </p:spPr>
        <p:txBody>
          <a:bodyPr/>
          <a:lstStyle/>
          <a:p>
            <a:r>
              <a:rPr lang="en-US" dirty="0">
                <a:solidFill>
                  <a:srgbClr val="FFFFFF"/>
                </a:solidFill>
              </a:rPr>
              <a:t>Moving to the Cloud</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2</a:t>
            </a:r>
          </a:p>
        </p:txBody>
      </p:sp>
    </p:spTree>
    <p:extLst>
      <p:ext uri="{BB962C8B-B14F-4D97-AF65-F5344CB8AC3E}">
        <p14:creationId xmlns:p14="http://schemas.microsoft.com/office/powerpoint/2010/main" val="23440469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2654" y="3643"/>
            <a:ext cx="7023821" cy="6987238"/>
          </a:xfrm>
          <a:prstGeom prst="rect">
            <a:avLst/>
          </a:prstGeom>
        </p:spPr>
      </p:pic>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5653087" cy="410369"/>
          </a:xfrm>
        </p:spPr>
        <p:txBody>
          <a:bodyPr/>
          <a:lstStyle/>
          <a:p>
            <a:r>
              <a:rPr lang="en-US" dirty="0"/>
              <a:t>Moving to the Cloud</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Module 2</a:t>
            </a:r>
          </a:p>
        </p:txBody>
      </p:sp>
      <p:sp>
        <p:nvSpPr>
          <p:cNvPr id="8" name="Rectangle 7">
            <a:extLst>
              <a:ext uri="{FF2B5EF4-FFF2-40B4-BE49-F238E27FC236}">
                <a16:creationId xmlns:a16="http://schemas.microsoft.com/office/drawing/2014/main" id="{BCBF3059-2EB8-B043-B66C-0D15D523D7FF}"/>
              </a:ext>
            </a:extLst>
          </p:cNvPr>
          <p:cNvSpPr/>
          <p:nvPr/>
        </p:nvSpPr>
        <p:spPr>
          <a:xfrm>
            <a:off x="465138" y="2387177"/>
            <a:ext cx="3828566" cy="2144177"/>
          </a:xfrm>
          <a:prstGeom prst="rect">
            <a:avLst/>
          </a:prstGeom>
        </p:spPr>
        <p:txBody>
          <a:bodyPr wrap="square" lIns="0" tIns="0" rIns="0" bIns="0">
            <a:spAutoFit/>
          </a:bodyPr>
          <a:lstStyle/>
          <a:p>
            <a:pPr marL="285750" indent="-285750">
              <a:spcAft>
                <a:spcPts val="400"/>
              </a:spcAft>
              <a:buClr>
                <a:schemeClr val="tx2"/>
              </a:buClr>
              <a:buFont typeface="Arial" panose="020B0604020202020204" pitchFamily="34" charset="0"/>
              <a:buChar char="•"/>
            </a:pPr>
            <a:r>
              <a:rPr lang="en-US" sz="1400" dirty="0">
                <a:solidFill>
                  <a:schemeClr val="bg1"/>
                </a:solidFill>
              </a:rPr>
              <a:t>Use infrastructure as code to set up idempotent infrastructure in the cloud</a:t>
            </a:r>
          </a:p>
          <a:p>
            <a:pPr marL="285750" indent="-285750">
              <a:spcAft>
                <a:spcPts val="400"/>
              </a:spcAft>
              <a:buClr>
                <a:schemeClr val="tx2"/>
              </a:buClr>
              <a:buFont typeface="Arial" panose="020B0604020202020204" pitchFamily="34" charset="0"/>
              <a:buChar char="•"/>
            </a:pPr>
            <a:r>
              <a:rPr lang="en-US" sz="1400" dirty="0">
                <a:solidFill>
                  <a:schemeClr val="bg1"/>
                </a:solidFill>
              </a:rPr>
              <a:t>Set up a resource group in Azure and </a:t>
            </a:r>
            <a:br>
              <a:rPr lang="en-US" sz="1400" dirty="0">
                <a:solidFill>
                  <a:schemeClr val="bg1"/>
                </a:solidFill>
              </a:rPr>
            </a:br>
            <a:r>
              <a:rPr lang="en-US" sz="1400" dirty="0">
                <a:solidFill>
                  <a:schemeClr val="bg1"/>
                </a:solidFill>
              </a:rPr>
              <a:t>assign permissions</a:t>
            </a:r>
          </a:p>
          <a:p>
            <a:pPr marL="285750" indent="-285750">
              <a:spcAft>
                <a:spcPts val="400"/>
              </a:spcAft>
              <a:buClr>
                <a:schemeClr val="tx2"/>
              </a:buClr>
              <a:buFont typeface="Arial" panose="020B0604020202020204" pitchFamily="34" charset="0"/>
              <a:buChar char="•"/>
            </a:pPr>
            <a:r>
              <a:rPr lang="en-US" sz="1400" dirty="0">
                <a:solidFill>
                  <a:schemeClr val="bg1"/>
                </a:solidFill>
              </a:rPr>
              <a:t>Set up a </a:t>
            </a:r>
            <a:r>
              <a:rPr lang="en-US" sz="1400" dirty="0" err="1">
                <a:solidFill>
                  <a:schemeClr val="bg1"/>
                </a:solidFill>
              </a:rPr>
              <a:t>CosmosDB</a:t>
            </a:r>
            <a:r>
              <a:rPr lang="en-US" sz="1400" dirty="0">
                <a:solidFill>
                  <a:schemeClr val="bg1"/>
                </a:solidFill>
              </a:rPr>
              <a:t> via automation scripts</a:t>
            </a:r>
          </a:p>
          <a:p>
            <a:pPr marL="285750" indent="-285750">
              <a:spcAft>
                <a:spcPts val="400"/>
              </a:spcAft>
              <a:buClr>
                <a:schemeClr val="tx2"/>
              </a:buClr>
              <a:buFont typeface="Arial" panose="020B0604020202020204" pitchFamily="34" charset="0"/>
              <a:buChar char="•"/>
            </a:pPr>
            <a:r>
              <a:rPr lang="en-US" sz="1400" dirty="0">
                <a:solidFill>
                  <a:schemeClr val="bg1"/>
                </a:solidFill>
              </a:rPr>
              <a:t>Set up an Azure Web App that runs a multi-container application via automation scripts</a:t>
            </a:r>
          </a:p>
          <a:p>
            <a:pPr marL="285750" indent="-285750">
              <a:spcAft>
                <a:spcPts val="400"/>
              </a:spcAft>
              <a:buClr>
                <a:schemeClr val="tx2"/>
              </a:buClr>
              <a:buFont typeface="Arial" panose="020B0604020202020204" pitchFamily="34" charset="0"/>
              <a:buChar char="•"/>
            </a:pPr>
            <a:r>
              <a:rPr lang="en-US" sz="1400" dirty="0">
                <a:solidFill>
                  <a:schemeClr val="bg1"/>
                </a:solidFill>
              </a:rPr>
              <a:t>Set up a pipeline that deploys the infrastructure on demand</a:t>
            </a:r>
          </a:p>
        </p:txBody>
      </p:sp>
      <p:sp>
        <p:nvSpPr>
          <p:cNvPr id="10" name="Rectangle 9">
            <a:extLst>
              <a:ext uri="{FF2B5EF4-FFF2-40B4-BE49-F238E27FC236}">
                <a16:creationId xmlns:a16="http://schemas.microsoft.com/office/drawing/2014/main" id="{F5F8E58C-FBF8-804F-A5FA-BC7A4C68A494}"/>
              </a:ext>
            </a:extLst>
          </p:cNvPr>
          <p:cNvSpPr/>
          <p:nvPr/>
        </p:nvSpPr>
        <p:spPr>
          <a:xfrm>
            <a:off x="465136" y="2012188"/>
            <a:ext cx="3944769" cy="215444"/>
          </a:xfrm>
          <a:prstGeom prst="rect">
            <a:avLst/>
          </a:prstGeom>
        </p:spPr>
        <p:txBody>
          <a:bodyPr wrap="square" lIns="0" tIns="0" rIns="0" bIns="0">
            <a:spAutoFit/>
          </a:bodyPr>
          <a:lstStyle/>
          <a:p>
            <a:r>
              <a:rPr lang="en-US" sz="1400" b="1" dirty="0">
                <a:solidFill>
                  <a:schemeClr val="tx2"/>
                </a:solidFill>
                <a:latin typeface="+mj-lt"/>
              </a:rPr>
              <a:t>In this module, your students will learn to:</a:t>
            </a:r>
          </a:p>
        </p:txBody>
      </p:sp>
      <p:sp>
        <p:nvSpPr>
          <p:cNvPr id="13" name="Rectangle 12">
            <a:extLst>
              <a:ext uri="{FF2B5EF4-FFF2-40B4-BE49-F238E27FC236}">
                <a16:creationId xmlns:a16="http://schemas.microsoft.com/office/drawing/2014/main" id="{209B4123-273F-A14A-A533-19E92F0A1889}"/>
              </a:ext>
            </a:extLst>
          </p:cNvPr>
          <p:cNvSpPr/>
          <p:nvPr/>
        </p:nvSpPr>
        <p:spPr bwMode="auto">
          <a:xfrm>
            <a:off x="6949430" y="1745673"/>
            <a:ext cx="3950268" cy="3803687"/>
          </a:xfrm>
          <a:prstGeom prst="rect">
            <a:avLst/>
          </a:prstGeom>
          <a:solidFill>
            <a:srgbClr val="1A1B2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209B4123-273F-A14A-A533-19E92F0A1889}"/>
              </a:ext>
            </a:extLst>
          </p:cNvPr>
          <p:cNvSpPr/>
          <p:nvPr/>
        </p:nvSpPr>
        <p:spPr bwMode="auto">
          <a:xfrm>
            <a:off x="6949430" y="1745673"/>
            <a:ext cx="3950268" cy="3803686"/>
          </a:xfrm>
          <a:prstGeom prst="rect">
            <a:avLst/>
          </a:prstGeom>
          <a:solidFill>
            <a:schemeClr val="bg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Rounded Rectangle 14">
            <a:extLst>
              <a:ext uri="{FF2B5EF4-FFF2-40B4-BE49-F238E27FC236}">
                <a16:creationId xmlns:a16="http://schemas.microsoft.com/office/drawing/2014/main" id="{AAD4DAE8-9877-F24E-89B6-9CE6A9A0AB50}"/>
              </a:ext>
            </a:extLst>
          </p:cNvPr>
          <p:cNvSpPr/>
          <p:nvPr/>
        </p:nvSpPr>
        <p:spPr bwMode="auto">
          <a:xfrm>
            <a:off x="7252409" y="2123123"/>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Use infrastructure as code</a:t>
            </a:r>
          </a:p>
        </p:txBody>
      </p:sp>
      <p:sp>
        <p:nvSpPr>
          <p:cNvPr id="16" name="Rounded Rectangle 15">
            <a:extLst>
              <a:ext uri="{FF2B5EF4-FFF2-40B4-BE49-F238E27FC236}">
                <a16:creationId xmlns:a16="http://schemas.microsoft.com/office/drawing/2014/main" id="{62C19242-73D2-D246-B375-A7CF9705CCD6}"/>
              </a:ext>
            </a:extLst>
          </p:cNvPr>
          <p:cNvSpPr/>
          <p:nvPr/>
        </p:nvSpPr>
        <p:spPr bwMode="auto">
          <a:xfrm>
            <a:off x="6949430" y="1445164"/>
            <a:ext cx="3950268" cy="412861"/>
          </a:xfrm>
          <a:prstGeom prst="roundRect">
            <a:avLst>
              <a:gd name="adj" fmla="val 0"/>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r>
              <a:rPr lang="en-US" sz="1200" dirty="0">
                <a:latin typeface="+mj-lt"/>
              </a:rPr>
              <a:t>Learning objectives</a:t>
            </a:r>
            <a:endParaRPr lang="x-none" sz="1200" dirty="0">
              <a:latin typeface="+mj-lt"/>
            </a:endParaRPr>
          </a:p>
        </p:txBody>
      </p:sp>
      <p:sp>
        <p:nvSpPr>
          <p:cNvPr id="17" name="Rounded Rectangle 16">
            <a:extLst>
              <a:ext uri="{FF2B5EF4-FFF2-40B4-BE49-F238E27FC236}">
                <a16:creationId xmlns:a16="http://schemas.microsoft.com/office/drawing/2014/main" id="{AAD4DAE8-9877-F24E-89B6-9CE6A9A0AB50}"/>
              </a:ext>
            </a:extLst>
          </p:cNvPr>
          <p:cNvSpPr/>
          <p:nvPr/>
        </p:nvSpPr>
        <p:spPr bwMode="auto">
          <a:xfrm>
            <a:off x="7252409" y="2782870"/>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Resource group in Azure</a:t>
            </a:r>
          </a:p>
        </p:txBody>
      </p:sp>
      <p:sp>
        <p:nvSpPr>
          <p:cNvPr id="18" name="Rounded Rectangle 17">
            <a:extLst>
              <a:ext uri="{FF2B5EF4-FFF2-40B4-BE49-F238E27FC236}">
                <a16:creationId xmlns:a16="http://schemas.microsoft.com/office/drawing/2014/main" id="{AAD4DAE8-9877-F24E-89B6-9CE6A9A0AB50}"/>
              </a:ext>
            </a:extLst>
          </p:cNvPr>
          <p:cNvSpPr/>
          <p:nvPr/>
        </p:nvSpPr>
        <p:spPr bwMode="auto">
          <a:xfrm>
            <a:off x="7252409" y="3442617"/>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Set up a </a:t>
            </a:r>
            <a:r>
              <a:rPr lang="en-US" sz="1200" dirty="0" err="1">
                <a:solidFill>
                  <a:schemeClr val="bg1"/>
                </a:solidFill>
                <a:latin typeface="+mj-lt"/>
              </a:rPr>
              <a:t>CosmosDB</a:t>
            </a:r>
            <a:endParaRPr lang="en-US" sz="1200" dirty="0">
              <a:solidFill>
                <a:schemeClr val="bg1"/>
              </a:solidFill>
              <a:latin typeface="+mj-lt"/>
            </a:endParaRPr>
          </a:p>
        </p:txBody>
      </p:sp>
      <p:sp>
        <p:nvSpPr>
          <p:cNvPr id="19" name="Rounded Rectangle 18">
            <a:extLst>
              <a:ext uri="{FF2B5EF4-FFF2-40B4-BE49-F238E27FC236}">
                <a16:creationId xmlns:a16="http://schemas.microsoft.com/office/drawing/2014/main" id="{AAD4DAE8-9877-F24E-89B6-9CE6A9A0AB50}"/>
              </a:ext>
            </a:extLst>
          </p:cNvPr>
          <p:cNvSpPr/>
          <p:nvPr/>
        </p:nvSpPr>
        <p:spPr bwMode="auto">
          <a:xfrm>
            <a:off x="7252409" y="4102365"/>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Azure Web App</a:t>
            </a:r>
          </a:p>
        </p:txBody>
      </p:sp>
      <p:sp>
        <p:nvSpPr>
          <p:cNvPr id="20" name="Rounded Rectangle 19">
            <a:extLst>
              <a:ext uri="{FF2B5EF4-FFF2-40B4-BE49-F238E27FC236}">
                <a16:creationId xmlns:a16="http://schemas.microsoft.com/office/drawing/2014/main" id="{AAD4DAE8-9877-F24E-89B6-9CE6A9A0AB50}"/>
              </a:ext>
            </a:extLst>
          </p:cNvPr>
          <p:cNvSpPr/>
          <p:nvPr/>
        </p:nvSpPr>
        <p:spPr bwMode="auto">
          <a:xfrm>
            <a:off x="7252409" y="4762113"/>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Pipeline that deploys on demand</a:t>
            </a:r>
          </a:p>
        </p:txBody>
      </p:sp>
      <p:pic>
        <p:nvPicPr>
          <p:cNvPr id="3" name="Picture 2"/>
          <p:cNvPicPr>
            <a:picLocks noChangeAspect="1"/>
          </p:cNvPicPr>
          <p:nvPr/>
        </p:nvPicPr>
        <p:blipFill>
          <a:blip r:embed="rId4"/>
          <a:stretch>
            <a:fillRect/>
          </a:stretch>
        </p:blipFill>
        <p:spPr>
          <a:xfrm>
            <a:off x="7412090" y="2314378"/>
            <a:ext cx="326957" cy="145598"/>
          </a:xfrm>
          <a:prstGeom prst="rect">
            <a:avLst/>
          </a:prstGeom>
        </p:spPr>
      </p:pic>
      <p:pic>
        <p:nvPicPr>
          <p:cNvPr id="4" name="Picture 3"/>
          <p:cNvPicPr>
            <a:picLocks noChangeAspect="1"/>
          </p:cNvPicPr>
          <p:nvPr/>
        </p:nvPicPr>
        <p:blipFill>
          <a:blip r:embed="rId5"/>
          <a:stretch>
            <a:fillRect/>
          </a:stretch>
        </p:blipFill>
        <p:spPr>
          <a:xfrm>
            <a:off x="7440744" y="2916686"/>
            <a:ext cx="269649" cy="269649"/>
          </a:xfrm>
          <a:prstGeom prst="rect">
            <a:avLst/>
          </a:prstGeom>
        </p:spPr>
      </p:pic>
      <p:pic>
        <p:nvPicPr>
          <p:cNvPr id="30" name="Picture 29"/>
          <p:cNvPicPr>
            <a:picLocks noChangeAspect="1"/>
          </p:cNvPicPr>
          <p:nvPr/>
        </p:nvPicPr>
        <p:blipFill>
          <a:blip r:embed="rId6"/>
          <a:stretch>
            <a:fillRect/>
          </a:stretch>
        </p:blipFill>
        <p:spPr>
          <a:xfrm>
            <a:off x="7442892" y="3581158"/>
            <a:ext cx="265352" cy="245068"/>
          </a:xfrm>
          <a:prstGeom prst="rect">
            <a:avLst/>
          </a:prstGeom>
        </p:spPr>
      </p:pic>
      <p:pic>
        <p:nvPicPr>
          <p:cNvPr id="31" name="Picture 30"/>
          <p:cNvPicPr>
            <a:picLocks noChangeAspect="1"/>
          </p:cNvPicPr>
          <p:nvPr/>
        </p:nvPicPr>
        <p:blipFill>
          <a:blip r:embed="rId7"/>
          <a:stretch>
            <a:fillRect/>
          </a:stretch>
        </p:blipFill>
        <p:spPr>
          <a:xfrm>
            <a:off x="7440742" y="4265479"/>
            <a:ext cx="269652" cy="202236"/>
          </a:xfrm>
          <a:prstGeom prst="rect">
            <a:avLst/>
          </a:prstGeom>
        </p:spPr>
      </p:pic>
      <p:pic>
        <p:nvPicPr>
          <p:cNvPr id="34" name="Picture 33"/>
          <p:cNvPicPr>
            <a:picLocks noChangeAspect="1"/>
          </p:cNvPicPr>
          <p:nvPr/>
        </p:nvPicPr>
        <p:blipFill>
          <a:blip r:embed="rId8"/>
          <a:stretch>
            <a:fillRect/>
          </a:stretch>
        </p:blipFill>
        <p:spPr>
          <a:xfrm>
            <a:off x="7460058" y="4913889"/>
            <a:ext cx="231019" cy="231019"/>
          </a:xfrm>
          <a:prstGeom prst="rect">
            <a:avLst/>
          </a:prstGeom>
        </p:spPr>
      </p:pic>
    </p:spTree>
    <p:extLst>
      <p:ext uri="{BB962C8B-B14F-4D97-AF65-F5344CB8AC3E}">
        <p14:creationId xmlns:p14="http://schemas.microsoft.com/office/powerpoint/2010/main" val="162198132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8246" r="12839"/>
          <a:stretch/>
        </p:blipFill>
        <p:spPr>
          <a:xfrm>
            <a:off x="2426493" y="0"/>
            <a:ext cx="10009982" cy="6994525"/>
          </a:xfrm>
          <a:prstGeom prst="rect">
            <a:avLst/>
          </a:prstGeom>
        </p:spPr>
      </p:pic>
      <p:sp>
        <p:nvSpPr>
          <p:cNvPr id="14" name="Rectangle 13"/>
          <p:cNvSpPr/>
          <p:nvPr/>
        </p:nvSpPr>
        <p:spPr bwMode="auto">
          <a:xfrm>
            <a:off x="3089672" y="3064"/>
            <a:ext cx="7781132"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p:nvSpPr>
        <p:spPr bwMode="auto">
          <a:xfrm>
            <a:off x="2426493" y="-1"/>
            <a:ext cx="6819107"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5653087" cy="410369"/>
          </a:xfrm>
        </p:spPr>
        <p:txBody>
          <a:bodyPr/>
          <a:lstStyle/>
          <a:p>
            <a:r>
              <a:rPr lang="en-US" dirty="0"/>
              <a:t>Trainer Materials</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Module 2</a:t>
            </a:r>
          </a:p>
        </p:txBody>
      </p:sp>
      <p:sp>
        <p:nvSpPr>
          <p:cNvPr id="8" name="Rectangle 7">
            <a:extLst>
              <a:ext uri="{FF2B5EF4-FFF2-40B4-BE49-F238E27FC236}">
                <a16:creationId xmlns:a16="http://schemas.microsoft.com/office/drawing/2014/main" id="{BCBF3059-2EB8-B043-B66C-0D15D523D7FF}"/>
              </a:ext>
            </a:extLst>
          </p:cNvPr>
          <p:cNvSpPr/>
          <p:nvPr/>
        </p:nvSpPr>
        <p:spPr>
          <a:xfrm>
            <a:off x="465138" y="2387177"/>
            <a:ext cx="3828566" cy="748923"/>
          </a:xfrm>
          <a:prstGeom prst="rect">
            <a:avLst/>
          </a:prstGeom>
        </p:spPr>
        <p:txBody>
          <a:bodyPr wrap="square" lIns="0" tIns="0" rIns="0" bIns="0">
            <a:spAutoFit/>
          </a:bodyPr>
          <a:lstStyle/>
          <a:p>
            <a:pPr marL="285750" indent="-285750">
              <a:spcAft>
                <a:spcPts val="400"/>
              </a:spcAft>
              <a:buClr>
                <a:schemeClr val="tx2"/>
              </a:buClr>
              <a:buFont typeface="Arial" panose="020B0604020202020204" pitchFamily="34" charset="0"/>
              <a:buChar char="•"/>
            </a:pPr>
            <a:r>
              <a:rPr lang="en-US" sz="1400" dirty="0">
                <a:solidFill>
                  <a:schemeClr val="bg1"/>
                </a:solidFill>
              </a:rPr>
              <a:t>Infrastructure as Code</a:t>
            </a:r>
          </a:p>
          <a:p>
            <a:pPr marL="285750" indent="-285750">
              <a:spcAft>
                <a:spcPts val="400"/>
              </a:spcAft>
              <a:buClr>
                <a:schemeClr val="tx2"/>
              </a:buClr>
              <a:buFont typeface="Arial" panose="020B0604020202020204" pitchFamily="34" charset="0"/>
              <a:buChar char="•"/>
            </a:pPr>
            <a:r>
              <a:rPr lang="en-US" sz="1400" dirty="0">
                <a:solidFill>
                  <a:schemeClr val="bg1"/>
                </a:solidFill>
              </a:rPr>
              <a:t>Azure Fundamentals</a:t>
            </a:r>
          </a:p>
          <a:p>
            <a:pPr marL="285750" indent="-285750">
              <a:spcAft>
                <a:spcPts val="400"/>
              </a:spcAft>
              <a:buClr>
                <a:schemeClr val="tx2"/>
              </a:buClr>
              <a:buFont typeface="Arial" panose="020B0604020202020204" pitchFamily="34" charset="0"/>
              <a:buChar char="•"/>
            </a:pPr>
            <a:r>
              <a:rPr lang="en-US" sz="1400" dirty="0">
                <a:solidFill>
                  <a:schemeClr val="bg1"/>
                </a:solidFill>
              </a:rPr>
              <a:t>Azure Web Apps</a:t>
            </a:r>
          </a:p>
        </p:txBody>
      </p:sp>
      <p:sp>
        <p:nvSpPr>
          <p:cNvPr id="10" name="Rectangle 9">
            <a:extLst>
              <a:ext uri="{FF2B5EF4-FFF2-40B4-BE49-F238E27FC236}">
                <a16:creationId xmlns:a16="http://schemas.microsoft.com/office/drawing/2014/main" id="{F5F8E58C-FBF8-804F-A5FA-BC7A4C68A494}"/>
              </a:ext>
            </a:extLst>
          </p:cNvPr>
          <p:cNvSpPr/>
          <p:nvPr/>
        </p:nvSpPr>
        <p:spPr>
          <a:xfrm>
            <a:off x="465136" y="2012188"/>
            <a:ext cx="3944769" cy="215444"/>
          </a:xfrm>
          <a:prstGeom prst="rect">
            <a:avLst/>
          </a:prstGeom>
        </p:spPr>
        <p:txBody>
          <a:bodyPr wrap="square" lIns="0" tIns="0" rIns="0" bIns="0">
            <a:spAutoFit/>
          </a:bodyPr>
          <a:lstStyle/>
          <a:p>
            <a:r>
              <a:rPr lang="en-US" sz="1400" b="1" dirty="0">
                <a:solidFill>
                  <a:schemeClr val="tx2"/>
                </a:solidFill>
                <a:latin typeface="+mj-lt"/>
              </a:rPr>
              <a:t>Concept presentation and/or video that explains:</a:t>
            </a:r>
          </a:p>
        </p:txBody>
      </p:sp>
      <p:sp>
        <p:nvSpPr>
          <p:cNvPr id="11" name="Rectangle 10">
            <a:extLst>
              <a:ext uri="{FF2B5EF4-FFF2-40B4-BE49-F238E27FC236}">
                <a16:creationId xmlns:a16="http://schemas.microsoft.com/office/drawing/2014/main" id="{F5F8E58C-FBF8-804F-A5FA-BC7A4C68A494}"/>
              </a:ext>
            </a:extLst>
          </p:cNvPr>
          <p:cNvSpPr/>
          <p:nvPr/>
        </p:nvSpPr>
        <p:spPr>
          <a:xfrm>
            <a:off x="465136" y="3562693"/>
            <a:ext cx="3944769" cy="215444"/>
          </a:xfrm>
          <a:prstGeom prst="rect">
            <a:avLst/>
          </a:prstGeom>
        </p:spPr>
        <p:txBody>
          <a:bodyPr wrap="square" lIns="0" tIns="0" rIns="0" bIns="0">
            <a:spAutoFit/>
          </a:bodyPr>
          <a:lstStyle/>
          <a:p>
            <a:r>
              <a:rPr lang="en-US" sz="1400" b="1" dirty="0">
                <a:solidFill>
                  <a:schemeClr val="tx2"/>
                </a:solidFill>
                <a:latin typeface="+mj-lt"/>
              </a:rPr>
              <a:t>2 challenges</a:t>
            </a:r>
          </a:p>
        </p:txBody>
      </p:sp>
    </p:spTree>
    <p:extLst>
      <p:ext uri="{BB962C8B-B14F-4D97-AF65-F5344CB8AC3E}">
        <p14:creationId xmlns:p14="http://schemas.microsoft.com/office/powerpoint/2010/main" val="126241117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flipH="1">
            <a:off x="1944687" y="0"/>
            <a:ext cx="10491788" cy="6994525"/>
          </a:xfrm>
          <a:prstGeom prst="rect">
            <a:avLst/>
          </a:prstGeom>
        </p:spPr>
      </p:pic>
      <p:sp>
        <p:nvSpPr>
          <p:cNvPr id="7" name="Rectangle 6"/>
          <p:cNvSpPr/>
          <p:nvPr/>
        </p:nvSpPr>
        <p:spPr bwMode="auto">
          <a:xfrm>
            <a:off x="1944687" y="-2"/>
            <a:ext cx="5576990"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5750132" cy="658155"/>
          </a:xfrm>
        </p:spPr>
        <p:txBody>
          <a:bodyPr/>
          <a:lstStyle/>
          <a:p>
            <a:r>
              <a:rPr lang="en-US" dirty="0">
                <a:solidFill>
                  <a:srgbClr val="FFFFFF"/>
                </a:solidFill>
              </a:rPr>
              <a:t>Closing the Feedback Loop</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3</a:t>
            </a:r>
          </a:p>
        </p:txBody>
      </p:sp>
    </p:spTree>
    <p:extLst>
      <p:ext uri="{BB962C8B-B14F-4D97-AF65-F5344CB8AC3E}">
        <p14:creationId xmlns:p14="http://schemas.microsoft.com/office/powerpoint/2010/main" val="66152036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3810319" cy="794485"/>
          </a:xfrm>
        </p:spPr>
        <p:txBody>
          <a:bodyPr/>
          <a:lstStyle/>
          <a:p>
            <a:r>
              <a:rPr lang="en-US" dirty="0"/>
              <a:t>Improving the Developer Workflow</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Module 3</a:t>
            </a:r>
          </a:p>
        </p:txBody>
      </p:sp>
      <p:sp>
        <p:nvSpPr>
          <p:cNvPr id="10" name="Rectangle 9">
            <a:extLst>
              <a:ext uri="{FF2B5EF4-FFF2-40B4-BE49-F238E27FC236}">
                <a16:creationId xmlns:a16="http://schemas.microsoft.com/office/drawing/2014/main" id="{BCBF3059-2EB8-B043-B66C-0D15D523D7FF}"/>
              </a:ext>
            </a:extLst>
          </p:cNvPr>
          <p:cNvSpPr/>
          <p:nvPr/>
        </p:nvSpPr>
        <p:spPr>
          <a:xfrm>
            <a:off x="465138" y="2728495"/>
            <a:ext cx="4265888" cy="1928733"/>
          </a:xfrm>
          <a:prstGeom prst="rect">
            <a:avLst/>
          </a:prstGeom>
        </p:spPr>
        <p:txBody>
          <a:bodyPr wrap="square" lIns="0" tIns="0" rIns="0" bIns="0">
            <a:spAutoFit/>
          </a:bodyPr>
          <a:lstStyle/>
          <a:p>
            <a:pPr marL="285750" indent="-285750">
              <a:spcAft>
                <a:spcPts val="400"/>
              </a:spcAft>
              <a:buClr>
                <a:schemeClr val="tx2"/>
              </a:buClr>
              <a:buFont typeface="Arial" panose="020B0604020202020204" pitchFamily="34" charset="0"/>
              <a:buChar char="•"/>
            </a:pPr>
            <a:r>
              <a:rPr lang="en-US" sz="1400" dirty="0">
                <a:solidFill>
                  <a:schemeClr val="bg1"/>
                </a:solidFill>
              </a:rPr>
              <a:t>Implement application insights in the application</a:t>
            </a:r>
          </a:p>
          <a:p>
            <a:pPr marL="285750" indent="-285750">
              <a:spcAft>
                <a:spcPts val="400"/>
              </a:spcAft>
              <a:buClr>
                <a:schemeClr val="tx2"/>
              </a:buClr>
              <a:buFont typeface="Arial" panose="020B0604020202020204" pitchFamily="34" charset="0"/>
              <a:buChar char="•"/>
            </a:pPr>
            <a:r>
              <a:rPr lang="en-US" sz="1400" dirty="0">
                <a:solidFill>
                  <a:schemeClr val="bg1"/>
                </a:solidFill>
              </a:rPr>
              <a:t>Monitor the containers and the platform</a:t>
            </a:r>
          </a:p>
          <a:p>
            <a:pPr marL="285750" indent="-285750">
              <a:spcAft>
                <a:spcPts val="400"/>
              </a:spcAft>
              <a:buClr>
                <a:schemeClr val="tx2"/>
              </a:buClr>
              <a:buFont typeface="Arial" panose="020B0604020202020204" pitchFamily="34" charset="0"/>
              <a:buChar char="•"/>
            </a:pPr>
            <a:r>
              <a:rPr lang="en-US" sz="1400" dirty="0">
                <a:solidFill>
                  <a:schemeClr val="bg1"/>
                </a:solidFill>
              </a:rPr>
              <a:t>Implement continuous delivery in GitHub Actions</a:t>
            </a:r>
          </a:p>
          <a:p>
            <a:pPr marL="285750" indent="-285750">
              <a:spcAft>
                <a:spcPts val="400"/>
              </a:spcAft>
              <a:buClr>
                <a:schemeClr val="tx2"/>
              </a:buClr>
              <a:buFont typeface="Arial" panose="020B0604020202020204" pitchFamily="34" charset="0"/>
              <a:buChar char="•"/>
            </a:pPr>
            <a:r>
              <a:rPr lang="en-US" sz="1400" dirty="0">
                <a:solidFill>
                  <a:schemeClr val="bg1"/>
                </a:solidFill>
              </a:rPr>
              <a:t>Set up a CI/CD pipeline with Azure DevOps </a:t>
            </a:r>
            <a:br>
              <a:rPr lang="en-US" sz="1400" dirty="0">
                <a:solidFill>
                  <a:schemeClr val="bg1"/>
                </a:solidFill>
              </a:rPr>
            </a:br>
            <a:r>
              <a:rPr lang="en-US" sz="1400" dirty="0">
                <a:solidFill>
                  <a:schemeClr val="bg1"/>
                </a:solidFill>
              </a:rPr>
              <a:t>to automatically deploy containers</a:t>
            </a:r>
          </a:p>
          <a:p>
            <a:pPr marL="285750" indent="-285750">
              <a:spcAft>
                <a:spcPts val="400"/>
              </a:spcAft>
              <a:buClr>
                <a:schemeClr val="tx2"/>
              </a:buClr>
              <a:buFont typeface="Arial" panose="020B0604020202020204" pitchFamily="34" charset="0"/>
              <a:buChar char="•"/>
            </a:pPr>
            <a:r>
              <a:rPr lang="en-US" sz="1400" dirty="0">
                <a:solidFill>
                  <a:schemeClr val="bg1"/>
                </a:solidFill>
              </a:rPr>
              <a:t>Set up a manual and automatic approval gate </a:t>
            </a:r>
            <a:br>
              <a:rPr lang="en-US" sz="1400" dirty="0">
                <a:solidFill>
                  <a:schemeClr val="bg1"/>
                </a:solidFill>
              </a:rPr>
            </a:br>
            <a:r>
              <a:rPr lang="en-US" sz="1400" dirty="0">
                <a:solidFill>
                  <a:schemeClr val="bg1"/>
                </a:solidFill>
              </a:rPr>
              <a:t>in the release pipeline, to control the release of new versions</a:t>
            </a:r>
          </a:p>
        </p:txBody>
      </p:sp>
      <p:sp>
        <p:nvSpPr>
          <p:cNvPr id="11" name="Rectangle 10">
            <a:extLst>
              <a:ext uri="{FF2B5EF4-FFF2-40B4-BE49-F238E27FC236}">
                <a16:creationId xmlns:a16="http://schemas.microsoft.com/office/drawing/2014/main" id="{F5F8E58C-FBF8-804F-A5FA-BC7A4C68A494}"/>
              </a:ext>
            </a:extLst>
          </p:cNvPr>
          <p:cNvSpPr/>
          <p:nvPr/>
        </p:nvSpPr>
        <p:spPr>
          <a:xfrm>
            <a:off x="465136" y="2353506"/>
            <a:ext cx="3944769" cy="215444"/>
          </a:xfrm>
          <a:prstGeom prst="rect">
            <a:avLst/>
          </a:prstGeom>
        </p:spPr>
        <p:txBody>
          <a:bodyPr wrap="square" lIns="0" tIns="0" rIns="0" bIns="0">
            <a:spAutoFit/>
          </a:bodyPr>
          <a:lstStyle/>
          <a:p>
            <a:r>
              <a:rPr lang="en-US" sz="1400" b="1" dirty="0">
                <a:solidFill>
                  <a:schemeClr val="tx2"/>
                </a:solidFill>
                <a:latin typeface="+mj-lt"/>
              </a:rPr>
              <a:t>In this module, your students will learn to:</a:t>
            </a:r>
          </a:p>
        </p:txBody>
      </p:sp>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2654" y="3643"/>
            <a:ext cx="7023821" cy="6987238"/>
          </a:xfrm>
          <a:prstGeom prst="rect">
            <a:avLst/>
          </a:prstGeom>
        </p:spPr>
      </p:pic>
      <p:sp>
        <p:nvSpPr>
          <p:cNvPr id="33" name="Rectangle 32">
            <a:extLst>
              <a:ext uri="{FF2B5EF4-FFF2-40B4-BE49-F238E27FC236}">
                <a16:creationId xmlns:a16="http://schemas.microsoft.com/office/drawing/2014/main" id="{209B4123-273F-A14A-A533-19E92F0A1889}"/>
              </a:ext>
            </a:extLst>
          </p:cNvPr>
          <p:cNvSpPr/>
          <p:nvPr/>
        </p:nvSpPr>
        <p:spPr bwMode="auto">
          <a:xfrm>
            <a:off x="6608079" y="1745673"/>
            <a:ext cx="4632970" cy="3803687"/>
          </a:xfrm>
          <a:prstGeom prst="rect">
            <a:avLst/>
          </a:prstGeom>
          <a:solidFill>
            <a:srgbClr val="1A1B2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33">
            <a:extLst>
              <a:ext uri="{FF2B5EF4-FFF2-40B4-BE49-F238E27FC236}">
                <a16:creationId xmlns:a16="http://schemas.microsoft.com/office/drawing/2014/main" id="{209B4123-273F-A14A-A533-19E92F0A1889}"/>
              </a:ext>
            </a:extLst>
          </p:cNvPr>
          <p:cNvSpPr/>
          <p:nvPr/>
        </p:nvSpPr>
        <p:spPr bwMode="auto">
          <a:xfrm>
            <a:off x="6608079" y="1745673"/>
            <a:ext cx="4632970" cy="3803685"/>
          </a:xfrm>
          <a:prstGeom prst="rect">
            <a:avLst/>
          </a:prstGeom>
          <a:solidFill>
            <a:schemeClr val="bg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5" name="Rounded Rectangle 34">
            <a:extLst>
              <a:ext uri="{FF2B5EF4-FFF2-40B4-BE49-F238E27FC236}">
                <a16:creationId xmlns:a16="http://schemas.microsoft.com/office/drawing/2014/main" id="{AAD4DAE8-9877-F24E-89B6-9CE6A9A0AB50}"/>
              </a:ext>
            </a:extLst>
          </p:cNvPr>
          <p:cNvSpPr/>
          <p:nvPr/>
        </p:nvSpPr>
        <p:spPr bwMode="auto">
          <a:xfrm>
            <a:off x="6911058" y="2123123"/>
            <a:ext cx="403904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Implement application insights</a:t>
            </a:r>
          </a:p>
        </p:txBody>
      </p:sp>
      <p:sp>
        <p:nvSpPr>
          <p:cNvPr id="36" name="Rounded Rectangle 35">
            <a:extLst>
              <a:ext uri="{FF2B5EF4-FFF2-40B4-BE49-F238E27FC236}">
                <a16:creationId xmlns:a16="http://schemas.microsoft.com/office/drawing/2014/main" id="{62C19242-73D2-D246-B375-A7CF9705CCD6}"/>
              </a:ext>
            </a:extLst>
          </p:cNvPr>
          <p:cNvSpPr/>
          <p:nvPr/>
        </p:nvSpPr>
        <p:spPr bwMode="auto">
          <a:xfrm>
            <a:off x="6608079" y="1445164"/>
            <a:ext cx="4632970" cy="412861"/>
          </a:xfrm>
          <a:prstGeom prst="roundRect">
            <a:avLst>
              <a:gd name="adj" fmla="val 0"/>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r>
              <a:rPr lang="en-US" sz="1200" dirty="0">
                <a:latin typeface="+mj-lt"/>
              </a:rPr>
              <a:t>Learning objectives</a:t>
            </a:r>
            <a:endParaRPr lang="x-none" sz="1200" dirty="0">
              <a:latin typeface="+mj-lt"/>
            </a:endParaRPr>
          </a:p>
        </p:txBody>
      </p:sp>
      <p:sp>
        <p:nvSpPr>
          <p:cNvPr id="37" name="Rounded Rectangle 36">
            <a:extLst>
              <a:ext uri="{FF2B5EF4-FFF2-40B4-BE49-F238E27FC236}">
                <a16:creationId xmlns:a16="http://schemas.microsoft.com/office/drawing/2014/main" id="{AAD4DAE8-9877-F24E-89B6-9CE6A9A0AB50}"/>
              </a:ext>
            </a:extLst>
          </p:cNvPr>
          <p:cNvSpPr/>
          <p:nvPr/>
        </p:nvSpPr>
        <p:spPr bwMode="auto">
          <a:xfrm>
            <a:off x="6911058" y="2782870"/>
            <a:ext cx="403904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Monitor</a:t>
            </a:r>
          </a:p>
        </p:txBody>
      </p:sp>
      <p:sp>
        <p:nvSpPr>
          <p:cNvPr id="38" name="Rounded Rectangle 37">
            <a:extLst>
              <a:ext uri="{FF2B5EF4-FFF2-40B4-BE49-F238E27FC236}">
                <a16:creationId xmlns:a16="http://schemas.microsoft.com/office/drawing/2014/main" id="{AAD4DAE8-9877-F24E-89B6-9CE6A9A0AB50}"/>
              </a:ext>
            </a:extLst>
          </p:cNvPr>
          <p:cNvSpPr/>
          <p:nvPr/>
        </p:nvSpPr>
        <p:spPr bwMode="auto">
          <a:xfrm>
            <a:off x="6911058" y="3442617"/>
            <a:ext cx="403904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Implement continuous delivery</a:t>
            </a:r>
          </a:p>
        </p:txBody>
      </p:sp>
      <p:sp>
        <p:nvSpPr>
          <p:cNvPr id="39" name="Rounded Rectangle 38">
            <a:extLst>
              <a:ext uri="{FF2B5EF4-FFF2-40B4-BE49-F238E27FC236}">
                <a16:creationId xmlns:a16="http://schemas.microsoft.com/office/drawing/2014/main" id="{AAD4DAE8-9877-F24E-89B6-9CE6A9A0AB50}"/>
              </a:ext>
            </a:extLst>
          </p:cNvPr>
          <p:cNvSpPr/>
          <p:nvPr/>
        </p:nvSpPr>
        <p:spPr bwMode="auto">
          <a:xfrm>
            <a:off x="6911058" y="4102365"/>
            <a:ext cx="403904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Set up a CI/CD pipeline</a:t>
            </a:r>
          </a:p>
        </p:txBody>
      </p:sp>
      <p:sp>
        <p:nvSpPr>
          <p:cNvPr id="40" name="Rounded Rectangle 39">
            <a:extLst>
              <a:ext uri="{FF2B5EF4-FFF2-40B4-BE49-F238E27FC236}">
                <a16:creationId xmlns:a16="http://schemas.microsoft.com/office/drawing/2014/main" id="{AAD4DAE8-9877-F24E-89B6-9CE6A9A0AB50}"/>
              </a:ext>
            </a:extLst>
          </p:cNvPr>
          <p:cNvSpPr/>
          <p:nvPr/>
        </p:nvSpPr>
        <p:spPr bwMode="auto">
          <a:xfrm>
            <a:off x="6911058" y="4762113"/>
            <a:ext cx="403904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Set up a manual and automatic approval gate</a:t>
            </a:r>
          </a:p>
        </p:txBody>
      </p:sp>
      <p:pic>
        <p:nvPicPr>
          <p:cNvPr id="3" name="Picture 2"/>
          <p:cNvPicPr>
            <a:picLocks noChangeAspect="1"/>
          </p:cNvPicPr>
          <p:nvPr/>
        </p:nvPicPr>
        <p:blipFill>
          <a:blip r:embed="rId4"/>
          <a:stretch>
            <a:fillRect/>
          </a:stretch>
        </p:blipFill>
        <p:spPr>
          <a:xfrm>
            <a:off x="7083468" y="2910521"/>
            <a:ext cx="273316" cy="273316"/>
          </a:xfrm>
          <a:prstGeom prst="rect">
            <a:avLst/>
          </a:prstGeom>
        </p:spPr>
      </p:pic>
      <p:pic>
        <p:nvPicPr>
          <p:cNvPr id="4" name="Picture 3"/>
          <p:cNvPicPr>
            <a:picLocks noChangeAspect="1"/>
          </p:cNvPicPr>
          <p:nvPr/>
        </p:nvPicPr>
        <p:blipFill>
          <a:blip r:embed="rId5"/>
          <a:stretch>
            <a:fillRect/>
          </a:stretch>
        </p:blipFill>
        <p:spPr>
          <a:xfrm>
            <a:off x="7116043" y="2283272"/>
            <a:ext cx="208166" cy="208166"/>
          </a:xfrm>
          <a:prstGeom prst="rect">
            <a:avLst/>
          </a:prstGeom>
        </p:spPr>
      </p:pic>
      <p:pic>
        <p:nvPicPr>
          <p:cNvPr id="42" name="Picture 41"/>
          <p:cNvPicPr>
            <a:picLocks noChangeAspect="1"/>
          </p:cNvPicPr>
          <p:nvPr/>
        </p:nvPicPr>
        <p:blipFill>
          <a:blip r:embed="rId6"/>
          <a:stretch>
            <a:fillRect/>
          </a:stretch>
        </p:blipFill>
        <p:spPr>
          <a:xfrm>
            <a:off x="7083468" y="3611844"/>
            <a:ext cx="276476" cy="228316"/>
          </a:xfrm>
          <a:prstGeom prst="rect">
            <a:avLst/>
          </a:prstGeom>
        </p:spPr>
      </p:pic>
      <p:pic>
        <p:nvPicPr>
          <p:cNvPr id="43" name="Picture 42"/>
          <p:cNvPicPr>
            <a:picLocks noChangeAspect="1"/>
          </p:cNvPicPr>
          <p:nvPr/>
        </p:nvPicPr>
        <p:blipFill>
          <a:blip r:embed="rId7"/>
          <a:stretch>
            <a:fillRect/>
          </a:stretch>
        </p:blipFill>
        <p:spPr>
          <a:xfrm>
            <a:off x="7083468" y="4229939"/>
            <a:ext cx="273316" cy="273316"/>
          </a:xfrm>
          <a:prstGeom prst="rect">
            <a:avLst/>
          </a:prstGeom>
        </p:spPr>
      </p:pic>
      <p:pic>
        <p:nvPicPr>
          <p:cNvPr id="44" name="Picture 43"/>
          <p:cNvPicPr>
            <a:picLocks noChangeAspect="1"/>
          </p:cNvPicPr>
          <p:nvPr/>
        </p:nvPicPr>
        <p:blipFill>
          <a:blip r:embed="rId8"/>
          <a:stretch>
            <a:fillRect/>
          </a:stretch>
        </p:blipFill>
        <p:spPr>
          <a:xfrm>
            <a:off x="7088287" y="4894506"/>
            <a:ext cx="263678" cy="263678"/>
          </a:xfrm>
          <a:prstGeom prst="rect">
            <a:avLst/>
          </a:prstGeom>
        </p:spPr>
      </p:pic>
    </p:spTree>
    <p:extLst>
      <p:ext uri="{BB962C8B-B14F-4D97-AF65-F5344CB8AC3E}">
        <p14:creationId xmlns:p14="http://schemas.microsoft.com/office/powerpoint/2010/main" val="107471131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4687" y="0"/>
            <a:ext cx="10491788" cy="6994525"/>
          </a:xfrm>
          <a:prstGeom prst="rect">
            <a:avLst/>
          </a:prstGeom>
        </p:spPr>
      </p:pic>
      <p:sp>
        <p:nvSpPr>
          <p:cNvPr id="16" name="Rectangle 15"/>
          <p:cNvSpPr/>
          <p:nvPr/>
        </p:nvSpPr>
        <p:spPr bwMode="auto">
          <a:xfrm>
            <a:off x="1944687" y="0"/>
            <a:ext cx="7781132"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Rectangle 16"/>
          <p:cNvSpPr/>
          <p:nvPr/>
        </p:nvSpPr>
        <p:spPr bwMode="auto">
          <a:xfrm>
            <a:off x="1889365" y="-1"/>
            <a:ext cx="7509669"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5653087" cy="410369"/>
          </a:xfrm>
        </p:spPr>
        <p:txBody>
          <a:bodyPr/>
          <a:lstStyle/>
          <a:p>
            <a:r>
              <a:rPr lang="en-US" dirty="0"/>
              <a:t>Trainer Materials</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Module 3</a:t>
            </a:r>
          </a:p>
        </p:txBody>
      </p:sp>
      <p:sp>
        <p:nvSpPr>
          <p:cNvPr id="11" name="Rectangle 10">
            <a:extLst>
              <a:ext uri="{FF2B5EF4-FFF2-40B4-BE49-F238E27FC236}">
                <a16:creationId xmlns:a16="http://schemas.microsoft.com/office/drawing/2014/main" id="{BCBF3059-2EB8-B043-B66C-0D15D523D7FF}"/>
              </a:ext>
            </a:extLst>
          </p:cNvPr>
          <p:cNvSpPr/>
          <p:nvPr/>
        </p:nvSpPr>
        <p:spPr>
          <a:xfrm>
            <a:off x="465138" y="2387177"/>
            <a:ext cx="3828566" cy="964367"/>
          </a:xfrm>
          <a:prstGeom prst="rect">
            <a:avLst/>
          </a:prstGeom>
        </p:spPr>
        <p:txBody>
          <a:bodyPr wrap="square" lIns="0" tIns="0" rIns="0" bIns="0">
            <a:spAutoFit/>
          </a:bodyPr>
          <a:lstStyle/>
          <a:p>
            <a:pPr marL="285750" indent="-285750">
              <a:spcAft>
                <a:spcPts val="400"/>
              </a:spcAft>
              <a:buClr>
                <a:schemeClr val="tx2"/>
              </a:buClr>
              <a:buFont typeface="Arial" panose="020B0604020202020204" pitchFamily="34" charset="0"/>
              <a:buChar char="•"/>
            </a:pPr>
            <a:r>
              <a:rPr lang="en-US" sz="1400" dirty="0">
                <a:solidFill>
                  <a:schemeClr val="bg1"/>
                </a:solidFill>
              </a:rPr>
              <a:t>Application Insights</a:t>
            </a:r>
          </a:p>
          <a:p>
            <a:pPr marL="285750" indent="-285750">
              <a:spcAft>
                <a:spcPts val="400"/>
              </a:spcAft>
              <a:buClr>
                <a:schemeClr val="tx2"/>
              </a:buClr>
              <a:buFont typeface="Arial" panose="020B0604020202020204" pitchFamily="34" charset="0"/>
              <a:buChar char="•"/>
            </a:pPr>
            <a:r>
              <a:rPr lang="en-US" sz="1400" dirty="0">
                <a:solidFill>
                  <a:schemeClr val="bg1"/>
                </a:solidFill>
              </a:rPr>
              <a:t>Azure Pipelines </a:t>
            </a:r>
            <a:r>
              <a:rPr lang="mr-IN" sz="1400" dirty="0">
                <a:solidFill>
                  <a:schemeClr val="bg1"/>
                </a:solidFill>
              </a:rPr>
              <a:t>–</a:t>
            </a:r>
            <a:r>
              <a:rPr lang="en-US" sz="1400" dirty="0">
                <a:solidFill>
                  <a:schemeClr val="bg1"/>
                </a:solidFill>
              </a:rPr>
              <a:t> Basics</a:t>
            </a:r>
          </a:p>
          <a:p>
            <a:pPr marL="285750" indent="-285750">
              <a:spcAft>
                <a:spcPts val="400"/>
              </a:spcAft>
              <a:buClr>
                <a:schemeClr val="tx2"/>
              </a:buClr>
              <a:buFont typeface="Arial" panose="020B0604020202020204" pitchFamily="34" charset="0"/>
              <a:buChar char="•"/>
            </a:pPr>
            <a:r>
              <a:rPr lang="en-US" sz="1400" dirty="0">
                <a:solidFill>
                  <a:schemeClr val="bg1"/>
                </a:solidFill>
              </a:rPr>
              <a:t>Azure Pipelines </a:t>
            </a:r>
            <a:r>
              <a:rPr lang="mr-IN" sz="1400" dirty="0">
                <a:solidFill>
                  <a:schemeClr val="bg1"/>
                </a:solidFill>
              </a:rPr>
              <a:t>–</a:t>
            </a:r>
            <a:r>
              <a:rPr lang="en-US" sz="1400" dirty="0">
                <a:solidFill>
                  <a:schemeClr val="bg1"/>
                </a:solidFill>
              </a:rPr>
              <a:t> Advanced: Stages, Environments &amp; Checks</a:t>
            </a:r>
          </a:p>
        </p:txBody>
      </p:sp>
      <p:sp>
        <p:nvSpPr>
          <p:cNvPr id="13" name="Rectangle 12">
            <a:extLst>
              <a:ext uri="{FF2B5EF4-FFF2-40B4-BE49-F238E27FC236}">
                <a16:creationId xmlns:a16="http://schemas.microsoft.com/office/drawing/2014/main" id="{F5F8E58C-FBF8-804F-A5FA-BC7A4C68A494}"/>
              </a:ext>
            </a:extLst>
          </p:cNvPr>
          <p:cNvSpPr/>
          <p:nvPr/>
        </p:nvSpPr>
        <p:spPr>
          <a:xfrm>
            <a:off x="465136" y="2012188"/>
            <a:ext cx="3944769" cy="215444"/>
          </a:xfrm>
          <a:prstGeom prst="rect">
            <a:avLst/>
          </a:prstGeom>
        </p:spPr>
        <p:txBody>
          <a:bodyPr wrap="square" lIns="0" tIns="0" rIns="0" bIns="0">
            <a:spAutoFit/>
          </a:bodyPr>
          <a:lstStyle/>
          <a:p>
            <a:r>
              <a:rPr lang="en-US" sz="1400" b="1" dirty="0">
                <a:solidFill>
                  <a:schemeClr val="tx2"/>
                </a:solidFill>
                <a:latin typeface="+mj-lt"/>
              </a:rPr>
              <a:t>Concept presentation and/or video that explains:</a:t>
            </a:r>
          </a:p>
        </p:txBody>
      </p:sp>
      <p:sp>
        <p:nvSpPr>
          <p:cNvPr id="14" name="Rectangle 13">
            <a:extLst>
              <a:ext uri="{FF2B5EF4-FFF2-40B4-BE49-F238E27FC236}">
                <a16:creationId xmlns:a16="http://schemas.microsoft.com/office/drawing/2014/main" id="{F5F8E58C-FBF8-804F-A5FA-BC7A4C68A494}"/>
              </a:ext>
            </a:extLst>
          </p:cNvPr>
          <p:cNvSpPr/>
          <p:nvPr/>
        </p:nvSpPr>
        <p:spPr>
          <a:xfrm>
            <a:off x="465136" y="3807641"/>
            <a:ext cx="3944769" cy="215444"/>
          </a:xfrm>
          <a:prstGeom prst="rect">
            <a:avLst/>
          </a:prstGeom>
        </p:spPr>
        <p:txBody>
          <a:bodyPr wrap="square" lIns="0" tIns="0" rIns="0" bIns="0">
            <a:spAutoFit/>
          </a:bodyPr>
          <a:lstStyle/>
          <a:p>
            <a:r>
              <a:rPr lang="en-US" sz="1400" b="1" dirty="0">
                <a:solidFill>
                  <a:schemeClr val="tx2"/>
                </a:solidFill>
                <a:latin typeface="+mj-lt"/>
              </a:rPr>
              <a:t>4 Challenges</a:t>
            </a:r>
          </a:p>
        </p:txBody>
      </p:sp>
    </p:spTree>
    <p:extLst>
      <p:ext uri="{BB962C8B-B14F-4D97-AF65-F5344CB8AC3E}">
        <p14:creationId xmlns:p14="http://schemas.microsoft.com/office/powerpoint/2010/main" val="47682662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alphaModFix amt="80000"/>
            <a:extLst>
              <a:ext uri="{28A0092B-C50C-407E-A947-70E740481C1C}">
                <a14:useLocalDpi xmlns:a14="http://schemas.microsoft.com/office/drawing/2010/main" val="0"/>
              </a:ext>
            </a:extLst>
          </a:blip>
          <a:stretch>
            <a:fillRect/>
          </a:stretch>
        </p:blipFill>
        <p:spPr>
          <a:xfrm>
            <a:off x="1944687" y="0"/>
            <a:ext cx="10491788" cy="6994525"/>
          </a:xfrm>
          <a:prstGeom prst="rect">
            <a:avLst/>
          </a:prstGeom>
        </p:spPr>
      </p:pic>
      <p:sp>
        <p:nvSpPr>
          <p:cNvPr id="8" name="Rectangle 7"/>
          <p:cNvSpPr/>
          <p:nvPr/>
        </p:nvSpPr>
        <p:spPr bwMode="auto">
          <a:xfrm>
            <a:off x="1944686"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bwMode="auto">
          <a:xfrm>
            <a:off x="7624"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5750132" cy="658155"/>
          </a:xfrm>
        </p:spPr>
        <p:txBody>
          <a:bodyPr/>
          <a:lstStyle/>
          <a:p>
            <a:r>
              <a:rPr lang="en-US" dirty="0">
                <a:solidFill>
                  <a:srgbClr val="FFFFFF"/>
                </a:solidFill>
              </a:rPr>
              <a:t>Prerequisite Setup</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Before You Start</a:t>
            </a:r>
          </a:p>
        </p:txBody>
      </p:sp>
    </p:spTree>
    <p:extLst>
      <p:ext uri="{BB962C8B-B14F-4D97-AF65-F5344CB8AC3E}">
        <p14:creationId xmlns:p14="http://schemas.microsoft.com/office/powerpoint/2010/main" val="56608837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038143" y="636573"/>
            <a:ext cx="5721380" cy="5721378"/>
          </a:xfrm>
          <a:prstGeom prst="rect">
            <a:avLst/>
          </a:prstGeom>
        </p:spPr>
      </p:pic>
      <p:sp>
        <p:nvSpPr>
          <p:cNvPr id="18" name="Rounded Rectangle 17"/>
          <p:cNvSpPr/>
          <p:nvPr/>
        </p:nvSpPr>
        <p:spPr bwMode="auto">
          <a:xfrm>
            <a:off x="5897216" y="2535408"/>
            <a:ext cx="6003235" cy="1884315"/>
          </a:xfrm>
          <a:prstGeom prst="round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5653087" cy="410369"/>
          </a:xfrm>
        </p:spPr>
        <p:txBody>
          <a:bodyPr/>
          <a:lstStyle/>
          <a:p>
            <a:r>
              <a:rPr lang="en-US" dirty="0"/>
              <a:t>Prerequisite Setup</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Before You Start</a:t>
            </a:r>
          </a:p>
        </p:txBody>
      </p:sp>
      <p:sp>
        <p:nvSpPr>
          <p:cNvPr id="6" name="Rectangle 5">
            <a:extLst>
              <a:ext uri="{FF2B5EF4-FFF2-40B4-BE49-F238E27FC236}">
                <a16:creationId xmlns:a16="http://schemas.microsoft.com/office/drawing/2014/main" id="{F5F8E58C-FBF8-804F-A5FA-BC7A4C68A494}"/>
              </a:ext>
            </a:extLst>
          </p:cNvPr>
          <p:cNvSpPr/>
          <p:nvPr/>
        </p:nvSpPr>
        <p:spPr>
          <a:xfrm>
            <a:off x="465137" y="2012188"/>
            <a:ext cx="3629192" cy="430887"/>
          </a:xfrm>
          <a:prstGeom prst="rect">
            <a:avLst/>
          </a:prstGeom>
        </p:spPr>
        <p:txBody>
          <a:bodyPr wrap="square" lIns="0" tIns="0" rIns="0" bIns="0">
            <a:spAutoFit/>
          </a:bodyPr>
          <a:lstStyle/>
          <a:p>
            <a:r>
              <a:rPr lang="en-US" sz="1400" dirty="0">
                <a:solidFill>
                  <a:schemeClr val="tx2"/>
                </a:solidFill>
                <a:latin typeface="+mj-lt"/>
              </a:rPr>
              <a:t>Students use the </a:t>
            </a:r>
            <a:r>
              <a:rPr lang="en-US" sz="1400" dirty="0" err="1">
                <a:solidFill>
                  <a:schemeClr val="tx2"/>
                </a:solidFill>
                <a:latin typeface="+mj-lt"/>
              </a:rPr>
              <a:t>CodeToCloud</a:t>
            </a:r>
            <a:r>
              <a:rPr lang="en-US" sz="1400" dirty="0">
                <a:solidFill>
                  <a:schemeClr val="tx2"/>
                </a:solidFill>
                <a:latin typeface="+mj-lt"/>
              </a:rPr>
              <a:t>-Workshop-Students to go through content</a:t>
            </a:r>
            <a:endParaRPr lang="en-US" sz="1400" b="1" dirty="0">
              <a:solidFill>
                <a:schemeClr val="tx2"/>
              </a:solidFill>
              <a:latin typeface="+mj-lt"/>
            </a:endParaRPr>
          </a:p>
        </p:txBody>
      </p:sp>
      <p:sp>
        <p:nvSpPr>
          <p:cNvPr id="13" name="Rectangle 12">
            <a:extLst>
              <a:ext uri="{FF2B5EF4-FFF2-40B4-BE49-F238E27FC236}">
                <a16:creationId xmlns:a16="http://schemas.microsoft.com/office/drawing/2014/main" id="{F5F8E58C-FBF8-804F-A5FA-BC7A4C68A494}"/>
              </a:ext>
            </a:extLst>
          </p:cNvPr>
          <p:cNvSpPr/>
          <p:nvPr/>
        </p:nvSpPr>
        <p:spPr>
          <a:xfrm>
            <a:off x="465136" y="2858096"/>
            <a:ext cx="3124225" cy="430887"/>
          </a:xfrm>
          <a:prstGeom prst="rect">
            <a:avLst/>
          </a:prstGeom>
        </p:spPr>
        <p:txBody>
          <a:bodyPr wrap="square" lIns="0" tIns="0" rIns="0" bIns="0">
            <a:spAutoFit/>
          </a:bodyPr>
          <a:lstStyle/>
          <a:p>
            <a:r>
              <a:rPr lang="en-US" sz="1400" dirty="0">
                <a:solidFill>
                  <a:schemeClr val="tx2"/>
                </a:solidFill>
                <a:latin typeface="+mj-lt"/>
              </a:rPr>
              <a:t>Students clone the </a:t>
            </a:r>
            <a:r>
              <a:rPr lang="en-US" sz="1400" dirty="0" err="1">
                <a:solidFill>
                  <a:schemeClr val="tx2"/>
                </a:solidFill>
                <a:latin typeface="+mj-lt"/>
              </a:rPr>
              <a:t>CodeToCloud</a:t>
            </a:r>
            <a:r>
              <a:rPr lang="en-US" sz="1400" dirty="0">
                <a:solidFill>
                  <a:schemeClr val="tx2"/>
                </a:solidFill>
                <a:latin typeface="+mj-lt"/>
              </a:rPr>
              <a:t>-Source Repository for sources</a:t>
            </a:r>
            <a:endParaRPr lang="en-US" sz="1400" b="1" dirty="0">
              <a:solidFill>
                <a:schemeClr val="tx2"/>
              </a:solidFill>
              <a:latin typeface="+mj-lt"/>
            </a:endParaRPr>
          </a:p>
        </p:txBody>
      </p:sp>
      <p:sp>
        <p:nvSpPr>
          <p:cNvPr id="14" name="Rectangle 13">
            <a:extLst>
              <a:ext uri="{FF2B5EF4-FFF2-40B4-BE49-F238E27FC236}">
                <a16:creationId xmlns:a16="http://schemas.microsoft.com/office/drawing/2014/main" id="{F5F8E58C-FBF8-804F-A5FA-BC7A4C68A494}"/>
              </a:ext>
            </a:extLst>
          </p:cNvPr>
          <p:cNvSpPr/>
          <p:nvPr/>
        </p:nvSpPr>
        <p:spPr>
          <a:xfrm>
            <a:off x="465137" y="3729038"/>
            <a:ext cx="2742087" cy="430887"/>
          </a:xfrm>
          <a:prstGeom prst="rect">
            <a:avLst/>
          </a:prstGeom>
        </p:spPr>
        <p:txBody>
          <a:bodyPr wrap="square" lIns="0" tIns="0" rIns="0" bIns="0">
            <a:spAutoFit/>
          </a:bodyPr>
          <a:lstStyle/>
          <a:p>
            <a:r>
              <a:rPr lang="en-US" sz="1400" dirty="0">
                <a:solidFill>
                  <a:schemeClr val="tx2"/>
                </a:solidFill>
                <a:latin typeface="+mj-lt"/>
              </a:rPr>
              <a:t>In the </a:t>
            </a:r>
            <a:r>
              <a:rPr lang="en-US" sz="1400" dirty="0" err="1">
                <a:solidFill>
                  <a:schemeClr val="tx2"/>
                </a:solidFill>
                <a:latin typeface="+mj-lt"/>
              </a:rPr>
              <a:t>CodeToCloud</a:t>
            </a:r>
            <a:r>
              <a:rPr lang="en-US" sz="1400" dirty="0">
                <a:solidFill>
                  <a:schemeClr val="tx2"/>
                </a:solidFill>
                <a:latin typeface="+mj-lt"/>
              </a:rPr>
              <a:t>-Source, create a GitHub Codespace</a:t>
            </a:r>
            <a:endParaRPr lang="en-US" sz="1400" b="1" dirty="0">
              <a:solidFill>
                <a:schemeClr val="tx2"/>
              </a:solidFill>
              <a:latin typeface="+mj-lt"/>
            </a:endParaRPr>
          </a:p>
        </p:txBody>
      </p:sp>
      <p:sp>
        <p:nvSpPr>
          <p:cNvPr id="15" name="Rectangle 14">
            <a:extLst>
              <a:ext uri="{FF2B5EF4-FFF2-40B4-BE49-F238E27FC236}">
                <a16:creationId xmlns:a16="http://schemas.microsoft.com/office/drawing/2014/main" id="{F5F8E58C-FBF8-804F-A5FA-BC7A4C68A494}"/>
              </a:ext>
            </a:extLst>
          </p:cNvPr>
          <p:cNvSpPr/>
          <p:nvPr/>
        </p:nvSpPr>
        <p:spPr>
          <a:xfrm>
            <a:off x="465135" y="4599982"/>
            <a:ext cx="4491177" cy="215444"/>
          </a:xfrm>
          <a:prstGeom prst="rect">
            <a:avLst/>
          </a:prstGeom>
        </p:spPr>
        <p:txBody>
          <a:bodyPr wrap="square" lIns="0" tIns="0" rIns="0" bIns="0">
            <a:spAutoFit/>
          </a:bodyPr>
          <a:lstStyle/>
          <a:p>
            <a:r>
              <a:rPr lang="en-US" sz="1400" b="1" dirty="0">
                <a:solidFill>
                  <a:schemeClr val="tx2"/>
                </a:solidFill>
                <a:latin typeface="+mj-lt"/>
              </a:rPr>
              <a:t>Set up workshop scripts</a:t>
            </a:r>
          </a:p>
        </p:txBody>
      </p:sp>
      <p:sp>
        <p:nvSpPr>
          <p:cNvPr id="16" name="Rectangle 15">
            <a:extLst>
              <a:ext uri="{FF2B5EF4-FFF2-40B4-BE49-F238E27FC236}">
                <a16:creationId xmlns:a16="http://schemas.microsoft.com/office/drawing/2014/main" id="{BCBF3059-2EB8-B043-B66C-0D15D523D7FF}"/>
              </a:ext>
            </a:extLst>
          </p:cNvPr>
          <p:cNvSpPr/>
          <p:nvPr/>
        </p:nvSpPr>
        <p:spPr>
          <a:xfrm>
            <a:off x="465136" y="4982331"/>
            <a:ext cx="4053855" cy="964367"/>
          </a:xfrm>
          <a:prstGeom prst="rect">
            <a:avLst/>
          </a:prstGeom>
        </p:spPr>
        <p:txBody>
          <a:bodyPr wrap="square" lIns="0" tIns="0" rIns="0" bIns="0">
            <a:spAutoFit/>
          </a:bodyPr>
          <a:lstStyle/>
          <a:p>
            <a:pPr marL="285750" indent="-285750">
              <a:spcAft>
                <a:spcPts val="400"/>
              </a:spcAft>
              <a:buClr>
                <a:schemeClr val="tx2"/>
              </a:buClr>
              <a:buFont typeface="Arial" panose="020B0604020202020204" pitchFamily="34" charset="0"/>
              <a:buChar char="•"/>
            </a:pPr>
            <a:r>
              <a:rPr lang="en-US" sz="1400" dirty="0">
                <a:solidFill>
                  <a:schemeClr val="bg1"/>
                </a:solidFill>
              </a:rPr>
              <a:t>PowerShell profile with variables</a:t>
            </a:r>
          </a:p>
          <a:p>
            <a:pPr marL="285750" indent="-285750">
              <a:spcAft>
                <a:spcPts val="400"/>
              </a:spcAft>
              <a:buClr>
                <a:schemeClr val="tx2"/>
              </a:buClr>
              <a:buFont typeface="Arial" panose="020B0604020202020204" pitchFamily="34" charset="0"/>
              <a:buChar char="•"/>
            </a:pPr>
            <a:r>
              <a:rPr lang="en-US" sz="1400" dirty="0">
                <a:solidFill>
                  <a:schemeClr val="bg1"/>
                </a:solidFill>
              </a:rPr>
              <a:t>GitHub and </a:t>
            </a:r>
            <a:r>
              <a:rPr lang="en-US" sz="1400" dirty="0" err="1">
                <a:solidFill>
                  <a:schemeClr val="bg1"/>
                </a:solidFill>
              </a:rPr>
              <a:t>AzDo</a:t>
            </a:r>
            <a:r>
              <a:rPr lang="en-US" sz="1400" dirty="0">
                <a:solidFill>
                  <a:schemeClr val="bg1"/>
                </a:solidFill>
              </a:rPr>
              <a:t> Personal Access Tokens</a:t>
            </a:r>
          </a:p>
          <a:p>
            <a:pPr marL="285750" indent="-285750">
              <a:spcAft>
                <a:spcPts val="400"/>
              </a:spcAft>
              <a:buClr>
                <a:schemeClr val="tx2"/>
              </a:buClr>
              <a:buFont typeface="Arial" panose="020B0604020202020204" pitchFamily="34" charset="0"/>
              <a:buChar char="•"/>
            </a:pPr>
            <a:r>
              <a:rPr lang="en-US" sz="1400" dirty="0">
                <a:solidFill>
                  <a:schemeClr val="bg1"/>
                </a:solidFill>
              </a:rPr>
              <a:t>Setup Script to create settings file to execute start and solutions scripts</a:t>
            </a:r>
          </a:p>
        </p:txBody>
      </p:sp>
      <p:pic>
        <p:nvPicPr>
          <p:cNvPr id="17" name="Picture 16"/>
          <p:cNvPicPr>
            <a:picLocks noChangeAspect="1"/>
          </p:cNvPicPr>
          <p:nvPr/>
        </p:nvPicPr>
        <p:blipFill>
          <a:blip r:embed="rId4"/>
          <a:stretch>
            <a:fillRect/>
          </a:stretch>
        </p:blipFill>
        <p:spPr>
          <a:xfrm>
            <a:off x="6250883" y="2944165"/>
            <a:ext cx="5295900" cy="1066800"/>
          </a:xfrm>
          <a:prstGeom prst="rect">
            <a:avLst/>
          </a:prstGeom>
          <a:ln>
            <a:solidFill>
              <a:srgbClr val="EBEBEB"/>
            </a:solidFill>
          </a:ln>
        </p:spPr>
      </p:pic>
    </p:spTree>
    <p:extLst>
      <p:ext uri="{BB962C8B-B14F-4D97-AF65-F5344CB8AC3E}">
        <p14:creationId xmlns:p14="http://schemas.microsoft.com/office/powerpoint/2010/main" val="38307307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942064" y="0"/>
            <a:ext cx="10494411" cy="6994525"/>
          </a:xfrm>
          <a:prstGeom prst="rect">
            <a:avLst/>
          </a:prstGeom>
        </p:spPr>
      </p:pic>
      <p:sp>
        <p:nvSpPr>
          <p:cNvPr id="5" name="Rectangle 4"/>
          <p:cNvSpPr/>
          <p:nvPr/>
        </p:nvSpPr>
        <p:spPr bwMode="auto">
          <a:xfrm>
            <a:off x="1944686"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7624"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7" y="2775476"/>
            <a:ext cx="3634915" cy="1443573"/>
          </a:xfrm>
        </p:spPr>
        <p:txBody>
          <a:bodyPr anchor="ctr"/>
          <a:lstStyle/>
          <a:p>
            <a:r>
              <a:rPr lang="en-US">
                <a:solidFill>
                  <a:srgbClr val="FFFFFF"/>
                </a:solidFill>
              </a:rPr>
              <a:t>How to do Challenges</a:t>
            </a:r>
            <a:endParaRPr lang="en-US" dirty="0"/>
          </a:p>
        </p:txBody>
      </p:sp>
    </p:spTree>
    <p:extLst>
      <p:ext uri="{BB962C8B-B14F-4D97-AF65-F5344CB8AC3E}">
        <p14:creationId xmlns:p14="http://schemas.microsoft.com/office/powerpoint/2010/main" val="176266217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5779838" y="296625"/>
            <a:ext cx="6401276" cy="6401274"/>
          </a:xfrm>
          <a:prstGeom prst="rect">
            <a:avLst/>
          </a:prstGeom>
        </p:spPr>
      </p:pic>
      <p:sp>
        <p:nvSpPr>
          <p:cNvPr id="2" name="Title 1">
            <a:extLst>
              <a:ext uri="{FF2B5EF4-FFF2-40B4-BE49-F238E27FC236}">
                <a16:creationId xmlns:a16="http://schemas.microsoft.com/office/drawing/2014/main" id="{97D160DC-264C-3548-9950-504558EE0B70}"/>
              </a:ext>
            </a:extLst>
          </p:cNvPr>
          <p:cNvSpPr>
            <a:spLocks noGrp="1"/>
          </p:cNvSpPr>
          <p:nvPr>
            <p:ph type="title"/>
          </p:nvPr>
        </p:nvSpPr>
        <p:spPr>
          <a:xfrm>
            <a:off x="465138" y="3084062"/>
            <a:ext cx="3220597" cy="411162"/>
          </a:xfrm>
        </p:spPr>
        <p:txBody>
          <a:bodyPr/>
          <a:lstStyle/>
          <a:p>
            <a:r>
              <a:rPr lang="nl-NL" dirty="0">
                <a:solidFill>
                  <a:schemeClr val="bg1"/>
                </a:solidFill>
              </a:rPr>
              <a:t>Agenda of the Day</a:t>
            </a:r>
            <a:endParaRPr lang="en-US" dirty="0">
              <a:solidFill>
                <a:schemeClr val="bg1"/>
              </a:solidFill>
            </a:endParaRPr>
          </a:p>
        </p:txBody>
      </p:sp>
      <p:sp>
        <p:nvSpPr>
          <p:cNvPr id="7" name="Rounded Rectangle 6">
            <a:extLst>
              <a:ext uri="{FF2B5EF4-FFF2-40B4-BE49-F238E27FC236}">
                <a16:creationId xmlns:a16="http://schemas.microsoft.com/office/drawing/2014/main" id="{5905ECDD-D75A-8D48-9CB4-F6E2A53684F6}"/>
              </a:ext>
            </a:extLst>
          </p:cNvPr>
          <p:cNvSpPr/>
          <p:nvPr/>
        </p:nvSpPr>
        <p:spPr bwMode="auto">
          <a:xfrm>
            <a:off x="6155140" y="1415945"/>
            <a:ext cx="5650672" cy="4158558"/>
          </a:xfrm>
          <a:prstGeom prst="roundRect">
            <a:avLst>
              <a:gd name="adj" fmla="val 1806"/>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0" tIns="182880" rIns="182880" bIns="182880" numCol="1" spcCol="0" rtlCol="0" fromWordArt="0" anchor="ctr" anchorCtr="0" forceAA="0" compatLnSpc="1">
            <a:prstTxWarp prst="textNoShape">
              <a:avLst/>
            </a:prstTxWarp>
            <a:noAutofit/>
          </a:bodyPr>
          <a:lstStyle/>
          <a:p>
            <a:pPr marL="285750" indent="-285750">
              <a:spcAft>
                <a:spcPts val="400"/>
              </a:spcAft>
              <a:buClr>
                <a:schemeClr val="accent5"/>
              </a:buClr>
              <a:buFont typeface="Arial" charset="0"/>
              <a:buChar char="•"/>
            </a:pPr>
            <a:r>
              <a:rPr lang="en-US" sz="1600" dirty="0">
                <a:latin typeface="+mj-lt"/>
              </a:rPr>
              <a:t>Introduction</a:t>
            </a:r>
          </a:p>
          <a:p>
            <a:pPr marL="285750" indent="-285750">
              <a:spcAft>
                <a:spcPts val="400"/>
              </a:spcAft>
              <a:buClr>
                <a:schemeClr val="accent5"/>
              </a:buClr>
              <a:buFont typeface="Arial" charset="0"/>
              <a:buChar char="•"/>
            </a:pPr>
            <a:r>
              <a:rPr lang="en-US" sz="1600" dirty="0">
                <a:latin typeface="+mj-lt"/>
              </a:rPr>
              <a:t>Workshop Introduction &amp; Learning Objectives</a:t>
            </a:r>
          </a:p>
          <a:p>
            <a:pPr marL="285750" indent="-285750">
              <a:spcAft>
                <a:spcPts val="400"/>
              </a:spcAft>
              <a:buClr>
                <a:schemeClr val="accent5"/>
              </a:buClr>
              <a:buFont typeface="Arial" charset="0"/>
              <a:buChar char="•"/>
            </a:pPr>
            <a:r>
              <a:rPr lang="en-US" sz="1600" dirty="0">
                <a:latin typeface="+mj-lt"/>
              </a:rPr>
              <a:t>Modules Description</a:t>
            </a:r>
          </a:p>
          <a:p>
            <a:pPr marL="285750" indent="-285750">
              <a:spcAft>
                <a:spcPts val="400"/>
              </a:spcAft>
              <a:buClr>
                <a:schemeClr val="accent5"/>
              </a:buClr>
              <a:buFont typeface="Arial" charset="0"/>
              <a:buChar char="•"/>
            </a:pPr>
            <a:r>
              <a:rPr lang="en-US" sz="1600" dirty="0">
                <a:latin typeface="+mj-lt"/>
              </a:rPr>
              <a:t>Workshop Setup &amp; Prerequisite Setup</a:t>
            </a:r>
          </a:p>
          <a:p>
            <a:pPr marL="285750" indent="-285750">
              <a:spcAft>
                <a:spcPts val="400"/>
              </a:spcAft>
              <a:buClr>
                <a:schemeClr val="accent5"/>
              </a:buClr>
              <a:buFont typeface="Arial" charset="0"/>
              <a:buChar char="•"/>
            </a:pPr>
            <a:r>
              <a:rPr lang="en-US" sz="1600" dirty="0">
                <a:latin typeface="+mj-lt"/>
              </a:rPr>
              <a:t>Welcome to Fabrikam Medical</a:t>
            </a:r>
          </a:p>
          <a:p>
            <a:pPr marL="285750" indent="-285750">
              <a:spcAft>
                <a:spcPts val="400"/>
              </a:spcAft>
              <a:buClr>
                <a:schemeClr val="accent5"/>
              </a:buClr>
              <a:buFont typeface="Arial" charset="0"/>
              <a:buChar char="•"/>
            </a:pPr>
            <a:r>
              <a:rPr lang="en-US" sz="1600" dirty="0">
                <a:latin typeface="+mj-lt"/>
              </a:rPr>
              <a:t>Module 0 – Design Session &amp; Presentations</a:t>
            </a:r>
          </a:p>
          <a:p>
            <a:pPr marL="285750" indent="-285750">
              <a:spcAft>
                <a:spcPts val="400"/>
              </a:spcAft>
              <a:buClr>
                <a:schemeClr val="accent5"/>
              </a:buClr>
              <a:buFont typeface="Arial" charset="0"/>
              <a:buChar char="•"/>
            </a:pPr>
            <a:r>
              <a:rPr lang="en-US" sz="1600" dirty="0">
                <a:latin typeface="+mj-lt"/>
              </a:rPr>
              <a:t>Module 1 – Concepts &amp; Hands-On</a:t>
            </a:r>
          </a:p>
          <a:p>
            <a:pPr marL="285750" indent="-285750">
              <a:spcAft>
                <a:spcPts val="400"/>
              </a:spcAft>
              <a:buClr>
                <a:schemeClr val="accent5"/>
              </a:buClr>
              <a:buFont typeface="Arial" charset="0"/>
              <a:buChar char="•"/>
            </a:pPr>
            <a:r>
              <a:rPr lang="en-US" sz="1600" dirty="0">
                <a:latin typeface="+mj-lt"/>
              </a:rPr>
              <a:t>Learning Review</a:t>
            </a:r>
          </a:p>
          <a:p>
            <a:pPr marL="285750" indent="-285750">
              <a:spcAft>
                <a:spcPts val="400"/>
              </a:spcAft>
              <a:buClr>
                <a:schemeClr val="accent5"/>
              </a:buClr>
              <a:buFont typeface="Arial" charset="0"/>
              <a:buChar char="•"/>
            </a:pPr>
            <a:r>
              <a:rPr lang="en-US" sz="1600" dirty="0">
                <a:latin typeface="+mj-lt"/>
              </a:rPr>
              <a:t>Module 2 – Concepts &amp; Hands-On</a:t>
            </a:r>
          </a:p>
          <a:p>
            <a:pPr marL="285750" indent="-285750">
              <a:spcAft>
                <a:spcPts val="400"/>
              </a:spcAft>
              <a:buClr>
                <a:schemeClr val="accent5"/>
              </a:buClr>
              <a:buFont typeface="Arial" charset="0"/>
              <a:buChar char="•"/>
            </a:pPr>
            <a:r>
              <a:rPr lang="en-US" sz="1600" dirty="0">
                <a:latin typeface="+mj-lt"/>
              </a:rPr>
              <a:t>Learning Review</a:t>
            </a:r>
          </a:p>
          <a:p>
            <a:pPr marL="285750" indent="-285750">
              <a:spcAft>
                <a:spcPts val="400"/>
              </a:spcAft>
              <a:buClr>
                <a:schemeClr val="accent5"/>
              </a:buClr>
              <a:buFont typeface="Arial" charset="0"/>
              <a:buChar char="•"/>
            </a:pPr>
            <a:r>
              <a:rPr lang="en-US" sz="1600" dirty="0">
                <a:latin typeface="+mj-lt"/>
              </a:rPr>
              <a:t>Module 3 – Concepts &amp; Hands-On</a:t>
            </a:r>
          </a:p>
          <a:p>
            <a:pPr marL="285750" indent="-285750">
              <a:spcAft>
                <a:spcPts val="400"/>
              </a:spcAft>
              <a:buClr>
                <a:schemeClr val="accent5"/>
              </a:buClr>
              <a:buFont typeface="Arial" charset="0"/>
              <a:buChar char="•"/>
            </a:pPr>
            <a:r>
              <a:rPr lang="en-US" sz="1600" dirty="0">
                <a:latin typeface="+mj-lt"/>
              </a:rPr>
              <a:t>Learning Review</a:t>
            </a:r>
          </a:p>
        </p:txBody>
      </p:sp>
    </p:spTree>
    <p:extLst>
      <p:ext uri="{BB962C8B-B14F-4D97-AF65-F5344CB8AC3E}">
        <p14:creationId xmlns:p14="http://schemas.microsoft.com/office/powerpoint/2010/main" val="272597775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4687" y="0"/>
            <a:ext cx="10491788" cy="6994525"/>
          </a:xfrm>
          <a:prstGeom prst="rect">
            <a:avLst/>
          </a:prstGeom>
        </p:spPr>
      </p:pic>
      <p:sp>
        <p:nvSpPr>
          <p:cNvPr id="8" name="Rectangle 7"/>
          <p:cNvSpPr/>
          <p:nvPr/>
        </p:nvSpPr>
        <p:spPr bwMode="auto">
          <a:xfrm>
            <a:off x="1944686"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7624"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5750132" cy="658155"/>
          </a:xfrm>
        </p:spPr>
        <p:txBody>
          <a:bodyPr/>
          <a:lstStyle/>
          <a:p>
            <a:r>
              <a:rPr lang="en-US" dirty="0">
                <a:solidFill>
                  <a:srgbClr val="FFFFFF"/>
                </a:solidFill>
              </a:rPr>
              <a:t>Storyline</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Welcome to Fabrikam Medical</a:t>
            </a:r>
          </a:p>
        </p:txBody>
      </p:sp>
    </p:spTree>
    <p:extLst>
      <p:ext uri="{BB962C8B-B14F-4D97-AF65-F5344CB8AC3E}">
        <p14:creationId xmlns:p14="http://schemas.microsoft.com/office/powerpoint/2010/main" val="94931702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13" name="Picture 12"/>
          <p:cNvPicPr>
            <a:picLocks noChangeAspect="1"/>
          </p:cNvPicPr>
          <p:nvPr/>
        </p:nvPicPr>
        <p:blipFill>
          <a:blip r:embed="rId3"/>
          <a:stretch>
            <a:fillRect/>
          </a:stretch>
        </p:blipFill>
        <p:spPr>
          <a:xfrm>
            <a:off x="5067083" y="0"/>
            <a:ext cx="7009112" cy="6994524"/>
          </a:xfrm>
          <a:prstGeom prst="rect">
            <a:avLst/>
          </a:prstGeom>
        </p:spPr>
      </p:pic>
      <p:sp>
        <p:nvSpPr>
          <p:cNvPr id="8" name="Title 7">
            <a:extLst>
              <a:ext uri="{FF2B5EF4-FFF2-40B4-BE49-F238E27FC236}">
                <a16:creationId xmlns:a16="http://schemas.microsoft.com/office/drawing/2014/main" id="{19522803-7AAF-6843-A0DA-910E49B10590}"/>
              </a:ext>
            </a:extLst>
          </p:cNvPr>
          <p:cNvSpPr>
            <a:spLocks noGrp="1"/>
          </p:cNvSpPr>
          <p:nvPr>
            <p:ph type="title"/>
          </p:nvPr>
        </p:nvSpPr>
        <p:spPr>
          <a:xfrm>
            <a:off x="465139" y="632779"/>
            <a:ext cx="4994758" cy="410369"/>
          </a:xfrm>
        </p:spPr>
        <p:txBody>
          <a:bodyPr/>
          <a:lstStyle/>
          <a:p>
            <a:r>
              <a:rPr lang="en-US" dirty="0">
                <a:solidFill>
                  <a:schemeClr val="bg1"/>
                </a:solidFill>
              </a:rPr>
              <a:t>Fabrikam Medical</a:t>
            </a:r>
          </a:p>
        </p:txBody>
      </p:sp>
      <p:sp>
        <p:nvSpPr>
          <p:cNvPr id="83" name="Text Placeholder 6">
            <a:extLst>
              <a:ext uri="{FF2B5EF4-FFF2-40B4-BE49-F238E27FC236}">
                <a16:creationId xmlns:a16="http://schemas.microsoft.com/office/drawing/2014/main" id="{0BFA04A9-135A-4E3F-B315-D532CA362852}"/>
              </a:ext>
            </a:extLst>
          </p:cNvPr>
          <p:cNvSpPr>
            <a:spLocks noGrp="1"/>
          </p:cNvSpPr>
          <p:nvPr>
            <p:ph type="body" sz="quarter" idx="10"/>
          </p:nvPr>
        </p:nvSpPr>
        <p:spPr>
          <a:xfrm>
            <a:off x="465140" y="1611077"/>
            <a:ext cx="4537516" cy="3231654"/>
          </a:xfrm>
        </p:spPr>
        <p:txBody>
          <a:bodyPr lIns="0" tIns="0" rIns="0" bIns="0"/>
          <a:lstStyle/>
          <a:p>
            <a:pPr>
              <a:lnSpc>
                <a:spcPct val="100000"/>
              </a:lnSpc>
            </a:pPr>
            <a:r>
              <a:rPr lang="en-US" sz="1400" b="0" i="0" dirty="0">
                <a:solidFill>
                  <a:schemeClr val="bg1"/>
                </a:solidFill>
                <a:effectLst/>
              </a:rPr>
              <a:t>Fabrikam Medical Conferences provides conference web site services tailored to the medical community. They started out 10 years ago building a few conference sites for a small conference organizer. Since then, word of mouth has spread, and Fabrikam Medical Conferences </a:t>
            </a:r>
            <a:br>
              <a:rPr lang="en-US" sz="1400" b="0" i="0" dirty="0">
                <a:solidFill>
                  <a:schemeClr val="bg1"/>
                </a:solidFill>
                <a:effectLst/>
              </a:rPr>
            </a:br>
            <a:r>
              <a:rPr lang="en-US" sz="1400" b="0" i="0" dirty="0">
                <a:solidFill>
                  <a:schemeClr val="bg1"/>
                </a:solidFill>
                <a:effectLst/>
              </a:rPr>
              <a:t>is now a well-known industry brand. They currently handle over 100 conferences per year and growing.</a:t>
            </a:r>
            <a:br>
              <a:rPr lang="en-US" sz="1400" b="0" i="0" dirty="0">
                <a:solidFill>
                  <a:schemeClr val="bg1"/>
                </a:solidFill>
                <a:effectLst/>
              </a:rPr>
            </a:br>
            <a:endParaRPr lang="en-US" sz="1400" b="0" i="0" dirty="0">
              <a:solidFill>
                <a:schemeClr val="bg1"/>
              </a:solidFill>
              <a:effectLst/>
            </a:endParaRPr>
          </a:p>
          <a:p>
            <a:pPr>
              <a:lnSpc>
                <a:spcPct val="100000"/>
              </a:lnSpc>
            </a:pPr>
            <a:r>
              <a:rPr lang="en-US" sz="1400" b="0" i="0" dirty="0">
                <a:solidFill>
                  <a:schemeClr val="bg1"/>
                </a:solidFill>
                <a:effectLst/>
              </a:rPr>
              <a:t>The VP of Engineering at Fabrikam, Susan Withers, </a:t>
            </a:r>
            <a:br>
              <a:rPr lang="en-US" sz="1400" b="0" i="0" dirty="0">
                <a:solidFill>
                  <a:schemeClr val="bg1"/>
                </a:solidFill>
                <a:effectLst/>
              </a:rPr>
            </a:br>
            <a:r>
              <a:rPr lang="en-US" sz="1400" b="0" i="0" dirty="0">
                <a:solidFill>
                  <a:schemeClr val="bg1"/>
                </a:solidFill>
                <a:effectLst/>
              </a:rPr>
              <a:t>has a team of 12 developers who handle all aspects of development, testing, deployment, and operational management of their customer sites. Due to customer demands, they have issues with the efficiency and reliability the conference websites. This mainly caused by an inefficient development and operations workflow.</a:t>
            </a:r>
            <a:endParaRPr lang="nl-NL" sz="1400" dirty="0">
              <a:solidFill>
                <a:schemeClr val="bg1"/>
              </a:solidFill>
            </a:endParaRPr>
          </a:p>
        </p:txBody>
      </p:sp>
      <p:grpSp>
        <p:nvGrpSpPr>
          <p:cNvPr id="2" name="Group 1"/>
          <p:cNvGrpSpPr/>
          <p:nvPr/>
        </p:nvGrpSpPr>
        <p:grpSpPr>
          <a:xfrm>
            <a:off x="5944267" y="1596789"/>
            <a:ext cx="5254745" cy="4296257"/>
            <a:chOff x="6089524" y="1596789"/>
            <a:chExt cx="5254745" cy="4296257"/>
          </a:xfrm>
        </p:grpSpPr>
        <p:sp>
          <p:nvSpPr>
            <p:cNvPr id="14" name="Rounded Rectangle 13"/>
            <p:cNvSpPr/>
            <p:nvPr/>
          </p:nvSpPr>
          <p:spPr bwMode="auto">
            <a:xfrm>
              <a:off x="6089524" y="1596789"/>
              <a:ext cx="5254745" cy="4296257"/>
            </a:xfrm>
            <a:prstGeom prst="roundRect">
              <a:avLst>
                <a:gd name="adj" fmla="val 1021"/>
              </a:avLst>
            </a:prstGeom>
            <a:solidFill>
              <a:srgbClr val="1A1B20"/>
            </a:solid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a:xfrm>
              <a:off x="6457945" y="1906776"/>
              <a:ext cx="4300539" cy="646331"/>
            </a:xfrm>
            <a:prstGeom prst="rect">
              <a:avLst/>
            </a:prstGeom>
          </p:spPr>
          <p:txBody>
            <a:bodyPr wrap="square" lIns="0" tIns="0" rIns="0" bIns="0">
              <a:spAutoFit/>
            </a:bodyPr>
            <a:lstStyle/>
            <a:p>
              <a:r>
                <a:rPr lang="en-US" sz="1400" dirty="0">
                  <a:solidFill>
                    <a:schemeClr val="tx2"/>
                  </a:solidFill>
                  <a:latin typeface="+mj-lt"/>
                </a:rPr>
                <a:t>In the current situation, the conference sites are hosted on-premises with the following topology </a:t>
              </a:r>
              <a:br>
                <a:rPr lang="en-US" sz="1400" dirty="0">
                  <a:solidFill>
                    <a:schemeClr val="tx2"/>
                  </a:solidFill>
                  <a:latin typeface="+mj-lt"/>
                </a:rPr>
              </a:br>
              <a:r>
                <a:rPr lang="en-US" sz="1400" dirty="0">
                  <a:solidFill>
                    <a:schemeClr val="tx2"/>
                  </a:solidFill>
                  <a:latin typeface="+mj-lt"/>
                </a:rPr>
                <a:t>and platform implementation:</a:t>
              </a:r>
            </a:p>
          </p:txBody>
        </p:sp>
        <p:sp>
          <p:nvSpPr>
            <p:cNvPr id="93" name="Rounded Rectangle 92">
              <a:extLst>
                <a:ext uri="{FF2B5EF4-FFF2-40B4-BE49-F238E27FC236}">
                  <a16:creationId xmlns:a16="http://schemas.microsoft.com/office/drawing/2014/main" id="{AAD4DAE8-9877-F24E-89B6-9CE6A9A0AB50}"/>
                </a:ext>
              </a:extLst>
            </p:cNvPr>
            <p:cNvSpPr/>
            <p:nvPr/>
          </p:nvSpPr>
          <p:spPr bwMode="auto">
            <a:xfrm>
              <a:off x="6480904" y="2845403"/>
              <a:ext cx="4471987" cy="769229"/>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182880" rIns="182880" bIns="182880" numCol="1" spcCol="0" rtlCol="0" fromWordArt="0" anchor="ctr" anchorCtr="0" forceAA="0" compatLnSpc="1">
              <a:prstTxWarp prst="textNoShape">
                <a:avLst/>
              </a:prstTxWarp>
              <a:noAutofit/>
            </a:bodyPr>
            <a:lstStyle/>
            <a:p>
              <a:pPr>
                <a:spcAft>
                  <a:spcPts val="400"/>
                </a:spcAft>
                <a:buClr>
                  <a:schemeClr val="tx2"/>
                </a:buClr>
              </a:pPr>
              <a:r>
                <a:rPr lang="en-US" sz="1200" dirty="0">
                  <a:solidFill>
                    <a:schemeClr val="bg1"/>
                  </a:solidFill>
                </a:rPr>
                <a:t>The conference web sites are built with the MEAN stack (Mongo, Express, Angular, </a:t>
              </a:r>
              <a:r>
                <a:rPr lang="en-US" sz="1200" dirty="0" err="1">
                  <a:solidFill>
                    <a:schemeClr val="bg1"/>
                  </a:solidFill>
                </a:rPr>
                <a:t>Node.js</a:t>
              </a:r>
              <a:r>
                <a:rPr lang="en-US" sz="1200" dirty="0">
                  <a:solidFill>
                    <a:schemeClr val="bg1"/>
                  </a:solidFill>
                </a:rPr>
                <a:t>)</a:t>
              </a:r>
            </a:p>
          </p:txBody>
        </p:sp>
        <p:sp>
          <p:nvSpPr>
            <p:cNvPr id="142" name="Rounded Rectangle 141">
              <a:extLst>
                <a:ext uri="{FF2B5EF4-FFF2-40B4-BE49-F238E27FC236}">
                  <a16:creationId xmlns:a16="http://schemas.microsoft.com/office/drawing/2014/main" id="{AAD4DAE8-9877-F24E-89B6-9CE6A9A0AB50}"/>
                </a:ext>
              </a:extLst>
            </p:cNvPr>
            <p:cNvSpPr/>
            <p:nvPr/>
          </p:nvSpPr>
          <p:spPr bwMode="auto">
            <a:xfrm>
              <a:off x="6480904" y="3799921"/>
              <a:ext cx="4471987" cy="769229"/>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182880" rIns="182880" bIns="182880" numCol="1" spcCol="0" rtlCol="0" fromWordArt="0" anchor="ctr" anchorCtr="0" forceAA="0" compatLnSpc="1">
              <a:prstTxWarp prst="textNoShape">
                <a:avLst/>
              </a:prstTxWarp>
              <a:noAutofit/>
            </a:bodyPr>
            <a:lstStyle/>
            <a:p>
              <a:pPr>
                <a:spcAft>
                  <a:spcPts val="400"/>
                </a:spcAft>
                <a:buClr>
                  <a:schemeClr val="tx2"/>
                </a:buClr>
              </a:pPr>
              <a:r>
                <a:rPr lang="en-US" sz="1200" dirty="0">
                  <a:solidFill>
                    <a:schemeClr val="bg1"/>
                  </a:solidFill>
                </a:rPr>
                <a:t>Web sties and APIs are hosted on Linux machines.</a:t>
              </a:r>
            </a:p>
          </p:txBody>
        </p:sp>
        <p:sp>
          <p:nvSpPr>
            <p:cNvPr id="143" name="Rounded Rectangle 142">
              <a:extLst>
                <a:ext uri="{FF2B5EF4-FFF2-40B4-BE49-F238E27FC236}">
                  <a16:creationId xmlns:a16="http://schemas.microsoft.com/office/drawing/2014/main" id="{AAD4DAE8-9877-F24E-89B6-9CE6A9A0AB50}"/>
                </a:ext>
              </a:extLst>
            </p:cNvPr>
            <p:cNvSpPr/>
            <p:nvPr/>
          </p:nvSpPr>
          <p:spPr bwMode="auto">
            <a:xfrm>
              <a:off x="6480904" y="4754439"/>
              <a:ext cx="4471987" cy="769229"/>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0" tIns="182880" rIns="182880" bIns="182880" numCol="1" spcCol="0" rtlCol="0" fromWordArt="0" anchor="ctr" anchorCtr="0" forceAA="0" compatLnSpc="1">
              <a:prstTxWarp prst="textNoShape">
                <a:avLst/>
              </a:prstTxWarp>
              <a:noAutofit/>
            </a:bodyPr>
            <a:lstStyle/>
            <a:p>
              <a:pPr>
                <a:spcAft>
                  <a:spcPts val="400"/>
                </a:spcAft>
                <a:buClr>
                  <a:schemeClr val="tx2"/>
                </a:buClr>
              </a:pPr>
              <a:r>
                <a:rPr lang="en-US" sz="1200" dirty="0">
                  <a:solidFill>
                    <a:schemeClr val="bg1"/>
                  </a:solidFill>
                </a:rPr>
                <a:t>MongoDB is also running on a separate cluster </a:t>
              </a:r>
              <a:br>
                <a:rPr lang="en-US" sz="1200" dirty="0">
                  <a:solidFill>
                    <a:schemeClr val="bg1"/>
                  </a:solidFill>
                </a:rPr>
              </a:br>
              <a:r>
                <a:rPr lang="en-US" sz="1200" dirty="0">
                  <a:solidFill>
                    <a:schemeClr val="bg1"/>
                  </a:solidFill>
                </a:rPr>
                <a:t>of Linux machines.</a:t>
              </a:r>
            </a:p>
          </p:txBody>
        </p:sp>
        <p:sp>
          <p:nvSpPr>
            <p:cNvPr id="144" name="Rounded Rectangle 143"/>
            <p:cNvSpPr/>
            <p:nvPr/>
          </p:nvSpPr>
          <p:spPr bwMode="auto">
            <a:xfrm>
              <a:off x="6089524" y="1596789"/>
              <a:ext cx="5254745" cy="4296257"/>
            </a:xfrm>
            <a:prstGeom prst="roundRect">
              <a:avLst>
                <a:gd name="adj" fmla="val 1021"/>
              </a:avLst>
            </a:prstGeom>
            <a:solidFill>
              <a:schemeClr val="bg1">
                <a:alpha val="10000"/>
              </a:schemeClr>
            </a:solid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p:nvPicPr>
          <p:blipFill>
            <a:blip r:embed="rId4"/>
            <a:stretch>
              <a:fillRect/>
            </a:stretch>
          </p:blipFill>
          <p:spPr>
            <a:xfrm>
              <a:off x="6719569" y="3076666"/>
              <a:ext cx="425831" cy="319373"/>
            </a:xfrm>
            <a:prstGeom prst="rect">
              <a:avLst/>
            </a:prstGeom>
          </p:spPr>
        </p:pic>
        <p:pic>
          <p:nvPicPr>
            <p:cNvPr id="11" name="Picture 10"/>
            <p:cNvPicPr>
              <a:picLocks noChangeAspect="1"/>
            </p:cNvPicPr>
            <p:nvPr/>
          </p:nvPicPr>
          <p:blipFill>
            <a:blip r:embed="rId5"/>
            <a:stretch>
              <a:fillRect/>
            </a:stretch>
          </p:blipFill>
          <p:spPr>
            <a:xfrm>
              <a:off x="6754681" y="4026467"/>
              <a:ext cx="355606" cy="358594"/>
            </a:xfrm>
            <a:prstGeom prst="rect">
              <a:avLst/>
            </a:prstGeom>
          </p:spPr>
        </p:pic>
        <p:pic>
          <p:nvPicPr>
            <p:cNvPr id="12" name="Picture 11"/>
            <p:cNvPicPr>
              <a:picLocks noChangeAspect="1"/>
            </p:cNvPicPr>
            <p:nvPr/>
          </p:nvPicPr>
          <p:blipFill>
            <a:blip r:embed="rId6"/>
            <a:stretch>
              <a:fillRect/>
            </a:stretch>
          </p:blipFill>
          <p:spPr>
            <a:xfrm>
              <a:off x="6754680" y="4961250"/>
              <a:ext cx="355608" cy="355606"/>
            </a:xfrm>
            <a:prstGeom prst="rect">
              <a:avLst/>
            </a:prstGeom>
          </p:spPr>
        </p:pic>
      </p:grpSp>
      <p:pic>
        <p:nvPicPr>
          <p:cNvPr id="17" name="Picture 16">
            <a:extLst>
              <a:ext uri="{FF2B5EF4-FFF2-40B4-BE49-F238E27FC236}">
                <a16:creationId xmlns:a16="http://schemas.microsoft.com/office/drawing/2014/main" id="{24B66AA1-0608-8347-A363-BA003B956501}"/>
              </a:ext>
            </a:extLst>
          </p:cNvPr>
          <p:cNvPicPr>
            <a:picLocks noChangeAspect="1"/>
          </p:cNvPicPr>
          <p:nvPr/>
        </p:nvPicPr>
        <p:blipFill>
          <a:blip r:embed="rId7"/>
          <a:stretch>
            <a:fillRect/>
          </a:stretch>
        </p:blipFill>
        <p:spPr>
          <a:xfrm>
            <a:off x="465139" y="5191495"/>
            <a:ext cx="2939798" cy="860941"/>
          </a:xfrm>
          <a:prstGeom prst="rect">
            <a:avLst/>
          </a:prstGeom>
        </p:spPr>
      </p:pic>
    </p:spTree>
    <p:extLst>
      <p:ext uri="{BB962C8B-B14F-4D97-AF65-F5344CB8AC3E}">
        <p14:creationId xmlns:p14="http://schemas.microsoft.com/office/powerpoint/2010/main" val="147472652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sp>
        <p:nvSpPr>
          <p:cNvPr id="13" name="Title 8">
            <a:extLst>
              <a:ext uri="{FF2B5EF4-FFF2-40B4-BE49-F238E27FC236}">
                <a16:creationId xmlns:a16="http://schemas.microsoft.com/office/drawing/2014/main" id="{69D6E71D-2C26-D84A-A0A7-AB4BD656B3E0}"/>
              </a:ext>
            </a:extLst>
          </p:cNvPr>
          <p:cNvSpPr txBox="1">
            <a:spLocks/>
          </p:cNvSpPr>
          <p:nvPr/>
        </p:nvSpPr>
        <p:spPr>
          <a:xfrm>
            <a:off x="465138" y="1058158"/>
            <a:ext cx="5653087" cy="410369"/>
          </a:xfrm>
          <a:prstGeom prst="rect">
            <a:avLst/>
          </a:prstGeom>
        </p:spPr>
        <p:txBody>
          <a:bodyPr vert="horz" wrap="square" lIns="0" tIns="0" rIns="0" bIns="0" rtlCol="0" anchor="t">
            <a:spAutoFit/>
          </a:bodyPr>
          <a:lstStyle>
            <a:lvl1pPr algn="l" defTabSz="932742" rtl="0" eaLnBrk="1" latinLnBrk="0" hangingPunct="1">
              <a:lnSpc>
                <a:spcPts val="3200"/>
              </a:lnSpc>
              <a:spcBef>
                <a:spcPct val="0"/>
              </a:spcBef>
              <a:buNone/>
              <a:defRPr lang="en-US" sz="2800" b="0" kern="1200" cap="none" spc="-50" baseline="0">
                <a:ln w="3175">
                  <a:noFill/>
                </a:ln>
                <a:solidFill>
                  <a:srgbClr val="000000"/>
                </a:solidFill>
                <a:effectLst/>
                <a:latin typeface="+mj-lt"/>
                <a:ea typeface="+mn-ea"/>
                <a:cs typeface="Segoe UI" pitchFamily="34" charset="0"/>
              </a:defRPr>
            </a:lvl1pPr>
          </a:lstStyle>
          <a:p>
            <a:r>
              <a:rPr lang="en-US" dirty="0">
                <a:solidFill>
                  <a:schemeClr val="bg1"/>
                </a:solidFill>
              </a:rPr>
              <a:t>Goals</a:t>
            </a:r>
          </a:p>
        </p:txBody>
      </p:sp>
      <p:sp>
        <p:nvSpPr>
          <p:cNvPr id="14" name="Text Placeholder 9">
            <a:extLst>
              <a:ext uri="{FF2B5EF4-FFF2-40B4-BE49-F238E27FC236}">
                <a16:creationId xmlns:a16="http://schemas.microsoft.com/office/drawing/2014/main" id="{EE94FDCB-8462-EB4C-8F5C-D465F05DA9E2}"/>
              </a:ext>
            </a:extLst>
          </p:cNvPr>
          <p:cNvSpPr>
            <a:spLocks noGrp="1"/>
          </p:cNvSpPr>
          <p:nvPr>
            <p:ph type="body" sz="quarter" idx="4294967295"/>
          </p:nvPr>
        </p:nvSpPr>
        <p:spPr>
          <a:xfrm>
            <a:off x="465138" y="636572"/>
            <a:ext cx="4919662" cy="213776"/>
          </a:xfrm>
          <a:prstGeom prst="rect">
            <a:avLst/>
          </a:prstGeom>
        </p:spPr>
        <p:txBody>
          <a:bodyPr lIns="0" tIns="0" rIns="0" bIns="0"/>
          <a:lstStyle/>
          <a:p>
            <a:r>
              <a:rPr lang="en-US" sz="1400" dirty="0">
                <a:solidFill>
                  <a:srgbClr val="0078D4"/>
                </a:solidFill>
                <a:cs typeface="Segoe UI Semilight"/>
              </a:rPr>
              <a:t>Fabrikam Medical</a:t>
            </a:r>
          </a:p>
        </p:txBody>
      </p:sp>
      <p:sp>
        <p:nvSpPr>
          <p:cNvPr id="20" name="Rounded Rectangle 19"/>
          <p:cNvSpPr/>
          <p:nvPr/>
        </p:nvSpPr>
        <p:spPr bwMode="auto">
          <a:xfrm>
            <a:off x="452963"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Rounded Rectangle 20"/>
          <p:cNvSpPr/>
          <p:nvPr/>
        </p:nvSpPr>
        <p:spPr bwMode="auto">
          <a:xfrm>
            <a:off x="2787963"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Rounded Rectangle 21"/>
          <p:cNvSpPr/>
          <p:nvPr/>
        </p:nvSpPr>
        <p:spPr bwMode="auto">
          <a:xfrm>
            <a:off x="5122962"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Rounded Rectangle 22"/>
          <p:cNvSpPr/>
          <p:nvPr/>
        </p:nvSpPr>
        <p:spPr bwMode="auto">
          <a:xfrm>
            <a:off x="7457962"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4" name="Rounded Rectangle 23"/>
          <p:cNvSpPr/>
          <p:nvPr/>
        </p:nvSpPr>
        <p:spPr bwMode="auto">
          <a:xfrm>
            <a:off x="9792961"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5" name="TextBox 24"/>
          <p:cNvSpPr txBox="1"/>
          <p:nvPr/>
        </p:nvSpPr>
        <p:spPr>
          <a:xfrm>
            <a:off x="706415" y="3779434"/>
            <a:ext cx="1695822" cy="646331"/>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Improve </a:t>
            </a:r>
            <a:br>
              <a:rPr lang="en-US" sz="1400" dirty="0">
                <a:solidFill>
                  <a:schemeClr val="bg1"/>
                </a:solidFill>
                <a:latin typeface="+mj-lt"/>
              </a:rPr>
            </a:br>
            <a:r>
              <a:rPr lang="en-US" sz="1400" dirty="0">
                <a:solidFill>
                  <a:schemeClr val="bg1"/>
                </a:solidFill>
                <a:latin typeface="+mj-lt"/>
              </a:rPr>
              <a:t>the overall architecture</a:t>
            </a:r>
          </a:p>
        </p:txBody>
      </p:sp>
      <p:sp>
        <p:nvSpPr>
          <p:cNvPr id="26" name="TextBox 25"/>
          <p:cNvSpPr txBox="1"/>
          <p:nvPr/>
        </p:nvSpPr>
        <p:spPr>
          <a:xfrm>
            <a:off x="3035327" y="3779434"/>
            <a:ext cx="1695822" cy="646331"/>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Improve the development workflow</a:t>
            </a:r>
          </a:p>
        </p:txBody>
      </p:sp>
      <p:sp>
        <p:nvSpPr>
          <p:cNvPr id="27" name="TextBox 26"/>
          <p:cNvSpPr txBox="1"/>
          <p:nvPr/>
        </p:nvSpPr>
        <p:spPr>
          <a:xfrm>
            <a:off x="5370326" y="3779434"/>
            <a:ext cx="1695822" cy="861774"/>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Improve the </a:t>
            </a:r>
            <a:br>
              <a:rPr lang="en-US" sz="1400" dirty="0">
                <a:solidFill>
                  <a:schemeClr val="bg1"/>
                </a:solidFill>
                <a:latin typeface="+mj-lt"/>
              </a:rPr>
            </a:br>
            <a:r>
              <a:rPr lang="en-US" sz="1400" dirty="0">
                <a:solidFill>
                  <a:schemeClr val="bg1"/>
                </a:solidFill>
                <a:latin typeface="+mj-lt"/>
              </a:rPr>
              <a:t>quality and maintainability </a:t>
            </a:r>
            <a:br>
              <a:rPr lang="en-US" sz="1400" dirty="0">
                <a:solidFill>
                  <a:schemeClr val="bg1"/>
                </a:solidFill>
                <a:latin typeface="+mj-lt"/>
              </a:rPr>
            </a:br>
            <a:r>
              <a:rPr lang="en-US" sz="1400" dirty="0">
                <a:solidFill>
                  <a:schemeClr val="bg1"/>
                </a:solidFill>
                <a:latin typeface="+mj-lt"/>
              </a:rPr>
              <a:t>of the code base</a:t>
            </a:r>
          </a:p>
        </p:txBody>
      </p:sp>
      <p:sp>
        <p:nvSpPr>
          <p:cNvPr id="28" name="TextBox 27"/>
          <p:cNvSpPr txBox="1"/>
          <p:nvPr/>
        </p:nvSpPr>
        <p:spPr>
          <a:xfrm>
            <a:off x="7791024" y="3779434"/>
            <a:ext cx="1524426" cy="430887"/>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Improve the DevOps lifecycle</a:t>
            </a:r>
          </a:p>
        </p:txBody>
      </p:sp>
      <p:sp>
        <p:nvSpPr>
          <p:cNvPr id="29" name="TextBox 28"/>
          <p:cNvSpPr txBox="1"/>
          <p:nvPr/>
        </p:nvSpPr>
        <p:spPr>
          <a:xfrm>
            <a:off x="10040325" y="3779434"/>
            <a:ext cx="1695822" cy="861774"/>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Increase visibility into system operations </a:t>
            </a:r>
            <a:br>
              <a:rPr lang="en-US" sz="1400" dirty="0">
                <a:solidFill>
                  <a:schemeClr val="bg1"/>
                </a:solidFill>
                <a:latin typeface="+mj-lt"/>
              </a:rPr>
            </a:br>
            <a:r>
              <a:rPr lang="en-US" sz="1400" dirty="0">
                <a:solidFill>
                  <a:schemeClr val="bg1"/>
                </a:solidFill>
                <a:latin typeface="+mj-lt"/>
              </a:rPr>
              <a:t>and health</a:t>
            </a:r>
          </a:p>
        </p:txBody>
      </p:sp>
      <p:pic>
        <p:nvPicPr>
          <p:cNvPr id="6" name="Picture 5"/>
          <p:cNvPicPr>
            <a:picLocks noChangeAspect="1"/>
          </p:cNvPicPr>
          <p:nvPr/>
        </p:nvPicPr>
        <p:blipFill>
          <a:blip r:embed="rId3"/>
          <a:stretch>
            <a:fillRect/>
          </a:stretch>
        </p:blipFill>
        <p:spPr>
          <a:xfrm>
            <a:off x="1284136" y="2874225"/>
            <a:ext cx="528205" cy="528205"/>
          </a:xfrm>
          <a:prstGeom prst="rect">
            <a:avLst/>
          </a:prstGeom>
        </p:spPr>
      </p:pic>
      <p:pic>
        <p:nvPicPr>
          <p:cNvPr id="17" name="Picture 16"/>
          <p:cNvPicPr>
            <a:picLocks noChangeAspect="1"/>
          </p:cNvPicPr>
          <p:nvPr/>
        </p:nvPicPr>
        <p:blipFill>
          <a:blip r:embed="rId4"/>
          <a:stretch>
            <a:fillRect/>
          </a:stretch>
        </p:blipFill>
        <p:spPr>
          <a:xfrm>
            <a:off x="3602462" y="2837496"/>
            <a:ext cx="561551" cy="601662"/>
          </a:xfrm>
          <a:prstGeom prst="rect">
            <a:avLst/>
          </a:prstGeom>
        </p:spPr>
      </p:pic>
      <p:pic>
        <p:nvPicPr>
          <p:cNvPr id="19" name="Picture 18"/>
          <p:cNvPicPr>
            <a:picLocks noChangeAspect="1"/>
          </p:cNvPicPr>
          <p:nvPr/>
        </p:nvPicPr>
        <p:blipFill>
          <a:blip r:embed="rId5"/>
          <a:stretch>
            <a:fillRect/>
          </a:stretch>
        </p:blipFill>
        <p:spPr>
          <a:xfrm>
            <a:off x="5952923" y="2873013"/>
            <a:ext cx="530628" cy="530628"/>
          </a:xfrm>
          <a:prstGeom prst="rect">
            <a:avLst/>
          </a:prstGeom>
        </p:spPr>
      </p:pic>
      <p:pic>
        <p:nvPicPr>
          <p:cNvPr id="31" name="Picture 30"/>
          <p:cNvPicPr>
            <a:picLocks noChangeAspect="1"/>
          </p:cNvPicPr>
          <p:nvPr/>
        </p:nvPicPr>
        <p:blipFill>
          <a:blip r:embed="rId6"/>
          <a:stretch>
            <a:fillRect/>
          </a:stretch>
        </p:blipFill>
        <p:spPr>
          <a:xfrm>
            <a:off x="8252406" y="2837496"/>
            <a:ext cx="601662" cy="601662"/>
          </a:xfrm>
          <a:prstGeom prst="rect">
            <a:avLst/>
          </a:prstGeom>
        </p:spPr>
      </p:pic>
      <p:pic>
        <p:nvPicPr>
          <p:cNvPr id="32" name="Picture 31"/>
          <p:cNvPicPr>
            <a:picLocks noChangeAspect="1"/>
          </p:cNvPicPr>
          <p:nvPr/>
        </p:nvPicPr>
        <p:blipFill>
          <a:blip r:embed="rId7"/>
          <a:stretch>
            <a:fillRect/>
          </a:stretch>
        </p:blipFill>
        <p:spPr>
          <a:xfrm>
            <a:off x="10587405" y="2837496"/>
            <a:ext cx="601662" cy="601662"/>
          </a:xfrm>
          <a:prstGeom prst="rect">
            <a:avLst/>
          </a:prstGeom>
        </p:spPr>
      </p:pic>
      <p:pic>
        <p:nvPicPr>
          <p:cNvPr id="34" name="Picture 33">
            <a:extLst>
              <a:ext uri="{FF2B5EF4-FFF2-40B4-BE49-F238E27FC236}">
                <a16:creationId xmlns:a16="http://schemas.microsoft.com/office/drawing/2014/main" id="{0B05156B-03D5-A243-A039-7D831438BD4E}"/>
              </a:ext>
            </a:extLst>
          </p:cNvPr>
          <p:cNvPicPr>
            <a:picLocks noChangeAspect="1"/>
          </p:cNvPicPr>
          <p:nvPr/>
        </p:nvPicPr>
        <p:blipFill>
          <a:blip r:embed="rId8"/>
          <a:stretch>
            <a:fillRect/>
          </a:stretch>
        </p:blipFill>
        <p:spPr>
          <a:xfrm>
            <a:off x="8737027" y="627687"/>
            <a:ext cx="3246485" cy="950756"/>
          </a:xfrm>
          <a:prstGeom prst="rect">
            <a:avLst/>
          </a:prstGeom>
        </p:spPr>
      </p:pic>
    </p:spTree>
    <p:extLst>
      <p:ext uri="{BB962C8B-B14F-4D97-AF65-F5344CB8AC3E}">
        <p14:creationId xmlns:p14="http://schemas.microsoft.com/office/powerpoint/2010/main" val="176917070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sp>
        <p:nvSpPr>
          <p:cNvPr id="13" name="Title 8">
            <a:extLst>
              <a:ext uri="{FF2B5EF4-FFF2-40B4-BE49-F238E27FC236}">
                <a16:creationId xmlns:a16="http://schemas.microsoft.com/office/drawing/2014/main" id="{69D6E71D-2C26-D84A-A0A7-AB4BD656B3E0}"/>
              </a:ext>
            </a:extLst>
          </p:cNvPr>
          <p:cNvSpPr txBox="1">
            <a:spLocks/>
          </p:cNvSpPr>
          <p:nvPr/>
        </p:nvSpPr>
        <p:spPr>
          <a:xfrm>
            <a:off x="465138" y="1058158"/>
            <a:ext cx="1747975" cy="410369"/>
          </a:xfrm>
          <a:prstGeom prst="rect">
            <a:avLst/>
          </a:prstGeom>
        </p:spPr>
        <p:txBody>
          <a:bodyPr vert="horz" wrap="square" lIns="0" tIns="0" rIns="0" bIns="0" rtlCol="0" anchor="t">
            <a:spAutoFit/>
          </a:bodyPr>
          <a:lstStyle>
            <a:lvl1pPr algn="l" defTabSz="932742" rtl="0" eaLnBrk="1" latinLnBrk="0" hangingPunct="1">
              <a:lnSpc>
                <a:spcPts val="3200"/>
              </a:lnSpc>
              <a:spcBef>
                <a:spcPct val="0"/>
              </a:spcBef>
              <a:buNone/>
              <a:defRPr lang="en-US" sz="2800" b="0" kern="1200" cap="none" spc="-50" baseline="0">
                <a:ln w="3175">
                  <a:noFill/>
                </a:ln>
                <a:solidFill>
                  <a:srgbClr val="000000"/>
                </a:solidFill>
                <a:effectLst/>
                <a:latin typeface="+mj-lt"/>
                <a:ea typeface="+mn-ea"/>
                <a:cs typeface="Segoe UI" pitchFamily="34" charset="0"/>
              </a:defRPr>
            </a:lvl1pPr>
          </a:lstStyle>
          <a:p>
            <a:r>
              <a:rPr lang="en-US" dirty="0">
                <a:solidFill>
                  <a:schemeClr val="bg1"/>
                </a:solidFill>
              </a:rPr>
              <a:t>Needs</a:t>
            </a:r>
          </a:p>
        </p:txBody>
      </p:sp>
      <p:sp>
        <p:nvSpPr>
          <p:cNvPr id="14" name="Text Placeholder 9">
            <a:extLst>
              <a:ext uri="{FF2B5EF4-FFF2-40B4-BE49-F238E27FC236}">
                <a16:creationId xmlns:a16="http://schemas.microsoft.com/office/drawing/2014/main" id="{EE94FDCB-8462-EB4C-8F5C-D465F05DA9E2}"/>
              </a:ext>
            </a:extLst>
          </p:cNvPr>
          <p:cNvSpPr>
            <a:spLocks noGrp="1"/>
          </p:cNvSpPr>
          <p:nvPr>
            <p:ph type="body" sz="quarter" idx="4294967295"/>
          </p:nvPr>
        </p:nvSpPr>
        <p:spPr>
          <a:xfrm>
            <a:off x="465138" y="636572"/>
            <a:ext cx="4919662" cy="213776"/>
          </a:xfrm>
          <a:prstGeom prst="rect">
            <a:avLst/>
          </a:prstGeom>
        </p:spPr>
        <p:txBody>
          <a:bodyPr lIns="0" tIns="0" rIns="0" bIns="0"/>
          <a:lstStyle/>
          <a:p>
            <a:r>
              <a:rPr lang="en-US" sz="1400" dirty="0">
                <a:solidFill>
                  <a:srgbClr val="0078D4"/>
                </a:solidFill>
                <a:cs typeface="Segoe UI Semilight"/>
              </a:rPr>
              <a:t>Fabrikam Medical</a:t>
            </a:r>
          </a:p>
        </p:txBody>
      </p:sp>
      <p:sp>
        <p:nvSpPr>
          <p:cNvPr id="5" name="Rectangle 4">
            <a:extLst>
              <a:ext uri="{FF2B5EF4-FFF2-40B4-BE49-F238E27FC236}">
                <a16:creationId xmlns:a16="http://schemas.microsoft.com/office/drawing/2014/main" id="{F5F8E58C-FBF8-804F-A5FA-BC7A4C68A494}"/>
              </a:ext>
            </a:extLst>
          </p:cNvPr>
          <p:cNvSpPr/>
          <p:nvPr/>
        </p:nvSpPr>
        <p:spPr>
          <a:xfrm>
            <a:off x="465135" y="2012188"/>
            <a:ext cx="4919665" cy="3831818"/>
          </a:xfrm>
          <a:prstGeom prst="rect">
            <a:avLst/>
          </a:prstGeom>
        </p:spPr>
        <p:txBody>
          <a:bodyPr wrap="square" lIns="0" tIns="0" rIns="0" bIns="0">
            <a:spAutoFit/>
          </a:bodyPr>
          <a:lstStyle/>
          <a:p>
            <a:pPr marL="285750" indent="-285750">
              <a:spcAft>
                <a:spcPts val="400"/>
              </a:spcAft>
              <a:buClr>
                <a:schemeClr val="accent5"/>
              </a:buClr>
              <a:buFont typeface="Arial" charset="0"/>
              <a:buChar char="•"/>
            </a:pPr>
            <a:r>
              <a:rPr lang="en-US" sz="1400" b="1" dirty="0">
                <a:solidFill>
                  <a:schemeClr val="bg1"/>
                </a:solidFill>
                <a:latin typeface="+mj-lt"/>
              </a:rPr>
              <a:t>Reduce the overhead in time, complexity, and cost for deploying new conference tenants</a:t>
            </a:r>
          </a:p>
          <a:p>
            <a:pPr marL="285750" indent="-285750">
              <a:spcAft>
                <a:spcPts val="400"/>
              </a:spcAft>
              <a:buClr>
                <a:schemeClr val="accent5"/>
              </a:buClr>
              <a:buFont typeface="Arial" charset="0"/>
              <a:buChar char="•"/>
            </a:pPr>
            <a:r>
              <a:rPr lang="en-US" sz="1400" b="1" dirty="0">
                <a:solidFill>
                  <a:schemeClr val="bg1"/>
                </a:solidFill>
                <a:latin typeface="+mj-lt"/>
              </a:rPr>
              <a:t>Improve the reliability of conference tenant updates</a:t>
            </a:r>
          </a:p>
          <a:p>
            <a:pPr marL="285750" indent="-285750">
              <a:spcAft>
                <a:spcPts val="600"/>
              </a:spcAft>
              <a:buClr>
                <a:schemeClr val="accent5"/>
              </a:buClr>
              <a:buFont typeface="Arial" charset="0"/>
              <a:buChar char="•"/>
            </a:pPr>
            <a:r>
              <a:rPr lang="en-US" sz="1400" b="1" dirty="0">
                <a:solidFill>
                  <a:schemeClr val="bg1"/>
                </a:solidFill>
                <a:latin typeface="+mj-lt"/>
              </a:rPr>
              <a:t>Choose a suitable platform for their conference solution</a:t>
            </a:r>
          </a:p>
          <a:p>
            <a:pPr marL="641350" lvl="1" indent="-288925">
              <a:spcAft>
                <a:spcPts val="400"/>
              </a:spcAft>
              <a:buClr>
                <a:schemeClr val="tx2"/>
              </a:buClr>
              <a:buFont typeface="Arial" panose="020B0604020202020204" pitchFamily="34" charset="0"/>
              <a:buChar char="•"/>
            </a:pPr>
            <a:r>
              <a:rPr lang="en-US" sz="1400" dirty="0">
                <a:solidFill>
                  <a:schemeClr val="bg1"/>
                </a:solidFill>
                <a:latin typeface="Segoe UI" charset="0"/>
                <a:ea typeface="Segoe UI" charset="0"/>
                <a:cs typeface="Segoe UI" charset="0"/>
              </a:rPr>
              <a:t>Make it easy to deploy and manage infrastructure</a:t>
            </a:r>
          </a:p>
          <a:p>
            <a:pPr marL="641350" lvl="1" indent="-288925">
              <a:spcAft>
                <a:spcPts val="400"/>
              </a:spcAft>
              <a:buClr>
                <a:schemeClr val="tx2"/>
              </a:buClr>
              <a:buFont typeface="Arial" panose="020B0604020202020204" pitchFamily="34" charset="0"/>
              <a:buChar char="•"/>
            </a:pPr>
            <a:r>
              <a:rPr lang="en-US" sz="1400" dirty="0">
                <a:solidFill>
                  <a:schemeClr val="bg1"/>
                </a:solidFill>
                <a:latin typeface="Segoe UI" charset="0"/>
                <a:ea typeface="Segoe UI" charset="0"/>
                <a:cs typeface="Segoe UI" charset="0"/>
              </a:rPr>
              <a:t>Provide tooling to help them with monitoring and managing container health and security</a:t>
            </a:r>
          </a:p>
          <a:p>
            <a:pPr marL="641350" lvl="1" indent="-288925">
              <a:spcAft>
                <a:spcPts val="400"/>
              </a:spcAft>
              <a:buClr>
                <a:schemeClr val="tx2"/>
              </a:buClr>
              <a:buFont typeface="Arial" panose="020B0604020202020204" pitchFamily="34" charset="0"/>
              <a:buChar char="•"/>
            </a:pPr>
            <a:r>
              <a:rPr lang="en-US" sz="1400" dirty="0">
                <a:solidFill>
                  <a:schemeClr val="bg1"/>
                </a:solidFill>
                <a:latin typeface="Segoe UI" charset="0"/>
                <a:ea typeface="Segoe UI" charset="0"/>
                <a:cs typeface="Segoe UI" charset="0"/>
              </a:rPr>
              <a:t>Make it easier to manage the variable scale requirements of the different tenants, so that they no longer have to allocate tenants to a specific load balanced set of machines</a:t>
            </a:r>
          </a:p>
          <a:p>
            <a:pPr marL="641350" lvl="1" indent="-288925">
              <a:spcAft>
                <a:spcPts val="400"/>
              </a:spcAft>
              <a:buClr>
                <a:schemeClr val="tx2"/>
              </a:buClr>
              <a:buFont typeface="Arial" panose="020B0604020202020204" pitchFamily="34" charset="0"/>
              <a:buChar char="•"/>
            </a:pPr>
            <a:r>
              <a:rPr lang="en-US" sz="1400" dirty="0">
                <a:solidFill>
                  <a:schemeClr val="bg1"/>
                </a:solidFill>
                <a:latin typeface="Segoe UI" charset="0"/>
                <a:ea typeface="Segoe UI" charset="0"/>
                <a:cs typeface="Segoe UI" charset="0"/>
              </a:rPr>
              <a:t>Provide a vendor-neutral solution so that a specific on-premises or cloud environment does not become a new dependency</a:t>
            </a:r>
          </a:p>
          <a:p>
            <a:pPr marL="641350" lvl="1" indent="-288925">
              <a:spcAft>
                <a:spcPts val="400"/>
              </a:spcAft>
              <a:buClr>
                <a:schemeClr val="tx2"/>
              </a:buClr>
              <a:buFont typeface="Arial" panose="020B0604020202020204" pitchFamily="34" charset="0"/>
              <a:buChar char="•"/>
            </a:pPr>
            <a:r>
              <a:rPr lang="en-US" sz="1400" dirty="0">
                <a:solidFill>
                  <a:schemeClr val="bg1"/>
                </a:solidFill>
                <a:latin typeface="Segoe UI" charset="0"/>
                <a:ea typeface="Segoe UI" charset="0"/>
                <a:cs typeface="Segoe UI" charset="0"/>
              </a:rPr>
              <a:t>Start with Azure since that is already in their Enterprise Agreement</a:t>
            </a:r>
          </a:p>
        </p:txBody>
      </p:sp>
      <p:sp>
        <p:nvSpPr>
          <p:cNvPr id="7" name="Text Placeholder 6">
            <a:extLst>
              <a:ext uri="{FF2B5EF4-FFF2-40B4-BE49-F238E27FC236}">
                <a16:creationId xmlns:a16="http://schemas.microsoft.com/office/drawing/2014/main" id="{0BFA04A9-135A-4E3F-B315-D532CA362852}"/>
              </a:ext>
            </a:extLst>
          </p:cNvPr>
          <p:cNvSpPr>
            <a:spLocks noGrp="1"/>
          </p:cNvSpPr>
          <p:nvPr>
            <p:ph type="body" sz="quarter" idx="10"/>
          </p:nvPr>
        </p:nvSpPr>
        <p:spPr>
          <a:xfrm>
            <a:off x="6118225" y="2012187"/>
            <a:ext cx="4523271" cy="3116403"/>
          </a:xfrm>
        </p:spPr>
        <p:txBody>
          <a:bodyPr/>
          <a:lstStyle/>
          <a:p>
            <a:pPr marL="287338" indent="-287338" algn="l">
              <a:lnSpc>
                <a:spcPct val="100000"/>
              </a:lnSpc>
              <a:spcAft>
                <a:spcPts val="400"/>
              </a:spcAft>
              <a:buClr>
                <a:schemeClr val="accent5"/>
              </a:buClr>
              <a:buFont typeface="Arial" panose="020B0604020202020204" pitchFamily="34" charset="0"/>
              <a:buChar char="•"/>
            </a:pPr>
            <a:r>
              <a:rPr lang="en-US" sz="1400" b="0" i="0" dirty="0">
                <a:solidFill>
                  <a:schemeClr val="bg1"/>
                </a:solidFill>
                <a:effectLst/>
              </a:rPr>
              <a:t>Migrate data from MongoDB on-premises to </a:t>
            </a:r>
            <a:r>
              <a:rPr lang="en-US" sz="1400" b="0" i="0" dirty="0" err="1">
                <a:solidFill>
                  <a:schemeClr val="bg1"/>
                </a:solidFill>
                <a:effectLst/>
              </a:rPr>
              <a:t>CosmosDB</a:t>
            </a:r>
            <a:r>
              <a:rPr lang="en-US" sz="1400" b="0" i="0" dirty="0">
                <a:solidFill>
                  <a:schemeClr val="bg1"/>
                </a:solidFill>
                <a:effectLst/>
              </a:rPr>
              <a:t> with the least change possible to the application code</a:t>
            </a:r>
          </a:p>
          <a:p>
            <a:pPr marL="287338" indent="-287338" algn="l">
              <a:lnSpc>
                <a:spcPct val="100000"/>
              </a:lnSpc>
              <a:spcAft>
                <a:spcPts val="400"/>
              </a:spcAft>
              <a:buClr>
                <a:schemeClr val="accent5"/>
              </a:buClr>
              <a:buFont typeface="Arial" panose="020B0604020202020204" pitchFamily="34" charset="0"/>
              <a:buChar char="•"/>
            </a:pPr>
            <a:r>
              <a:rPr lang="en-US" sz="1400" b="0" i="0" dirty="0">
                <a:solidFill>
                  <a:schemeClr val="bg1"/>
                </a:solidFill>
                <a:effectLst/>
              </a:rPr>
              <a:t>Use Git repositories for source control and integrate into a CICD workflow</a:t>
            </a:r>
          </a:p>
          <a:p>
            <a:pPr marL="287338" indent="-287338" algn="l">
              <a:lnSpc>
                <a:spcPct val="100000"/>
              </a:lnSpc>
              <a:spcAft>
                <a:spcPts val="400"/>
              </a:spcAft>
              <a:buClr>
                <a:schemeClr val="accent5"/>
              </a:buClr>
              <a:buFont typeface="Arial" panose="020B0604020202020204" pitchFamily="34" charset="0"/>
              <a:buChar char="•"/>
            </a:pPr>
            <a:r>
              <a:rPr lang="en-US" sz="1400" b="0" i="0" dirty="0">
                <a:solidFill>
                  <a:schemeClr val="bg1"/>
                </a:solidFill>
                <a:effectLst/>
              </a:rPr>
              <a:t>Embed code review and security scanning into the development workflow</a:t>
            </a:r>
          </a:p>
          <a:p>
            <a:pPr marL="287338" indent="-287338" algn="l">
              <a:lnSpc>
                <a:spcPct val="100000"/>
              </a:lnSpc>
              <a:spcAft>
                <a:spcPts val="400"/>
              </a:spcAft>
              <a:buClr>
                <a:schemeClr val="accent5"/>
              </a:buClr>
              <a:buFont typeface="Arial" panose="020B0604020202020204" pitchFamily="34" charset="0"/>
              <a:buChar char="•"/>
            </a:pPr>
            <a:r>
              <a:rPr lang="en-US" sz="1400" b="0" i="0" dirty="0">
                <a:solidFill>
                  <a:schemeClr val="bg1"/>
                </a:solidFill>
                <a:effectLst/>
              </a:rPr>
              <a:t>Solution that does not incur a direct vendor-lock in</a:t>
            </a:r>
          </a:p>
          <a:p>
            <a:pPr marL="287338" indent="-287338" algn="l">
              <a:lnSpc>
                <a:spcPct val="100000"/>
              </a:lnSpc>
              <a:spcAft>
                <a:spcPts val="400"/>
              </a:spcAft>
              <a:buClr>
                <a:schemeClr val="accent5"/>
              </a:buClr>
              <a:buFont typeface="Arial" panose="020B0604020202020204" pitchFamily="34" charset="0"/>
              <a:buChar char="•"/>
            </a:pPr>
            <a:r>
              <a:rPr lang="en-US" sz="1400" b="0" i="0" dirty="0">
                <a:solidFill>
                  <a:schemeClr val="bg1"/>
                </a:solidFill>
                <a:effectLst/>
              </a:rPr>
              <a:t>As much re-use of existing code base</a:t>
            </a:r>
          </a:p>
          <a:p>
            <a:pPr marL="287338" indent="-287338" algn="l">
              <a:lnSpc>
                <a:spcPct val="100000"/>
              </a:lnSpc>
              <a:spcAft>
                <a:spcPts val="400"/>
              </a:spcAft>
              <a:buClr>
                <a:schemeClr val="accent5"/>
              </a:buClr>
              <a:buFont typeface="Arial" panose="020B0604020202020204" pitchFamily="34" charset="0"/>
              <a:buChar char="•"/>
            </a:pPr>
            <a:r>
              <a:rPr lang="en-US" sz="1400" b="0" i="0" dirty="0">
                <a:solidFill>
                  <a:schemeClr val="bg1"/>
                </a:solidFill>
                <a:effectLst/>
              </a:rPr>
              <a:t>Complete an implementation of the proposed solution for a single tenant to train the team and perfect the process</a:t>
            </a:r>
          </a:p>
          <a:p>
            <a:pPr marL="287338" indent="-287338">
              <a:lnSpc>
                <a:spcPct val="100000"/>
              </a:lnSpc>
              <a:buClr>
                <a:schemeClr val="accent5"/>
              </a:buClr>
            </a:pPr>
            <a:endParaRPr lang="nl-NL" sz="1600" dirty="0">
              <a:solidFill>
                <a:schemeClr val="bg1"/>
              </a:solidFill>
            </a:endParaRPr>
          </a:p>
        </p:txBody>
      </p:sp>
      <p:pic>
        <p:nvPicPr>
          <p:cNvPr id="9" name="Picture 8">
            <a:extLst>
              <a:ext uri="{FF2B5EF4-FFF2-40B4-BE49-F238E27FC236}">
                <a16:creationId xmlns:a16="http://schemas.microsoft.com/office/drawing/2014/main" id="{39B8D68F-77B3-8C4E-A5F3-FC576211EDEA}"/>
              </a:ext>
            </a:extLst>
          </p:cNvPr>
          <p:cNvPicPr>
            <a:picLocks noChangeAspect="1"/>
          </p:cNvPicPr>
          <p:nvPr/>
        </p:nvPicPr>
        <p:blipFill>
          <a:blip r:embed="rId3"/>
          <a:stretch>
            <a:fillRect/>
          </a:stretch>
        </p:blipFill>
        <p:spPr>
          <a:xfrm>
            <a:off x="8737027" y="627687"/>
            <a:ext cx="3246485" cy="950756"/>
          </a:xfrm>
          <a:prstGeom prst="rect">
            <a:avLst/>
          </a:prstGeom>
        </p:spPr>
      </p:pic>
    </p:spTree>
    <p:extLst>
      <p:ext uri="{BB962C8B-B14F-4D97-AF65-F5344CB8AC3E}">
        <p14:creationId xmlns:p14="http://schemas.microsoft.com/office/powerpoint/2010/main" val="5215927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4075" r="14075"/>
          <a:stretch/>
        </p:blipFill>
        <p:spPr>
          <a:xfrm>
            <a:off x="1944687" y="0"/>
            <a:ext cx="10491788" cy="6994525"/>
          </a:xfrm>
          <a:prstGeom prst="rect">
            <a:avLst/>
          </a:prstGeom>
        </p:spPr>
      </p:pic>
      <p:sp>
        <p:nvSpPr>
          <p:cNvPr id="5" name="Rectangle 4"/>
          <p:cNvSpPr/>
          <p:nvPr/>
        </p:nvSpPr>
        <p:spPr bwMode="auto">
          <a:xfrm>
            <a:off x="3340204" y="-2"/>
            <a:ext cx="6703909"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7624"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5750132" cy="658155"/>
          </a:xfrm>
        </p:spPr>
        <p:txBody>
          <a:bodyPr/>
          <a:lstStyle/>
          <a:p>
            <a:r>
              <a:rPr lang="en-US" dirty="0">
                <a:solidFill>
                  <a:srgbClr val="FFFFFF"/>
                </a:solidFill>
              </a:rPr>
              <a:t>Hands-On</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0</a:t>
            </a:r>
          </a:p>
        </p:txBody>
      </p:sp>
    </p:spTree>
    <p:extLst>
      <p:ext uri="{BB962C8B-B14F-4D97-AF65-F5344CB8AC3E}">
        <p14:creationId xmlns:p14="http://schemas.microsoft.com/office/powerpoint/2010/main" val="159680590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20055"/>
          <a:stretch/>
        </p:blipFill>
        <p:spPr>
          <a:xfrm>
            <a:off x="4046660" y="0"/>
            <a:ext cx="8389815" cy="6994525"/>
          </a:xfrm>
          <a:prstGeom prst="rect">
            <a:avLst/>
          </a:prstGeom>
        </p:spPr>
      </p:pic>
      <p:sp>
        <p:nvSpPr>
          <p:cNvPr id="17" name="Rectangle 16"/>
          <p:cNvSpPr/>
          <p:nvPr/>
        </p:nvSpPr>
        <p:spPr bwMode="auto">
          <a:xfrm>
            <a:off x="4046660" y="-2"/>
            <a:ext cx="6703909"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p:cNvSpPr/>
          <p:nvPr/>
        </p:nvSpPr>
        <p:spPr bwMode="auto">
          <a:xfrm>
            <a:off x="1089877"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Title 8">
            <a:extLst>
              <a:ext uri="{FF2B5EF4-FFF2-40B4-BE49-F238E27FC236}">
                <a16:creationId xmlns:a16="http://schemas.microsoft.com/office/drawing/2014/main" id="{69D6E71D-2C26-D84A-A0A7-AB4BD656B3E0}"/>
              </a:ext>
            </a:extLst>
          </p:cNvPr>
          <p:cNvSpPr txBox="1">
            <a:spLocks/>
          </p:cNvSpPr>
          <p:nvPr/>
        </p:nvSpPr>
        <p:spPr>
          <a:xfrm>
            <a:off x="465138" y="1058158"/>
            <a:ext cx="2715384" cy="410369"/>
          </a:xfrm>
          <a:prstGeom prst="rect">
            <a:avLst/>
          </a:prstGeom>
        </p:spPr>
        <p:txBody>
          <a:bodyPr vert="horz" wrap="square" lIns="0" tIns="0" rIns="0" bIns="0" rtlCol="0" anchor="t">
            <a:spAutoFit/>
          </a:bodyPr>
          <a:lstStyle>
            <a:lvl1pPr algn="l" defTabSz="932742" rtl="0" eaLnBrk="1" latinLnBrk="0" hangingPunct="1">
              <a:lnSpc>
                <a:spcPts val="3200"/>
              </a:lnSpc>
              <a:spcBef>
                <a:spcPct val="0"/>
              </a:spcBef>
              <a:buNone/>
              <a:defRPr lang="en-US" sz="2800" b="0" kern="1200" cap="none" spc="-50" baseline="0">
                <a:ln w="3175">
                  <a:noFill/>
                </a:ln>
                <a:solidFill>
                  <a:srgbClr val="000000"/>
                </a:solidFill>
                <a:effectLst/>
                <a:latin typeface="+mj-lt"/>
                <a:ea typeface="+mn-ea"/>
                <a:cs typeface="Segoe UI" pitchFamily="34" charset="0"/>
              </a:defRPr>
            </a:lvl1pPr>
          </a:lstStyle>
          <a:p>
            <a:r>
              <a:rPr lang="en-US">
                <a:solidFill>
                  <a:schemeClr val="bg1"/>
                </a:solidFill>
              </a:rPr>
              <a:t>Introduction</a:t>
            </a:r>
            <a:endParaRPr lang="en-US" dirty="0">
              <a:solidFill>
                <a:schemeClr val="bg1"/>
              </a:solidFill>
            </a:endParaRPr>
          </a:p>
        </p:txBody>
      </p:sp>
      <p:sp>
        <p:nvSpPr>
          <p:cNvPr id="14" name="Text Placeholder 9">
            <a:extLst>
              <a:ext uri="{FF2B5EF4-FFF2-40B4-BE49-F238E27FC236}">
                <a16:creationId xmlns:a16="http://schemas.microsoft.com/office/drawing/2014/main" id="{EE94FDCB-8462-EB4C-8F5C-D465F05DA9E2}"/>
              </a:ext>
            </a:extLst>
          </p:cNvPr>
          <p:cNvSpPr>
            <a:spLocks noGrp="1"/>
          </p:cNvSpPr>
          <p:nvPr>
            <p:ph type="body" sz="quarter" idx="4294967295"/>
          </p:nvPr>
        </p:nvSpPr>
        <p:spPr>
          <a:xfrm>
            <a:off x="465138" y="636572"/>
            <a:ext cx="4919662" cy="213776"/>
          </a:xfrm>
          <a:prstGeom prst="rect">
            <a:avLst/>
          </a:prstGeom>
        </p:spPr>
        <p:txBody>
          <a:bodyPr lIns="0" tIns="0" rIns="0" bIns="0"/>
          <a:lstStyle/>
          <a:p>
            <a:r>
              <a:rPr lang="en-US" sz="1400" dirty="0">
                <a:solidFill>
                  <a:srgbClr val="0078D4"/>
                </a:solidFill>
                <a:cs typeface="Segoe UI Semilight"/>
              </a:rPr>
              <a:t>Module 0</a:t>
            </a:r>
          </a:p>
        </p:txBody>
      </p:sp>
      <p:sp>
        <p:nvSpPr>
          <p:cNvPr id="16" name="Rectangle 15">
            <a:extLst>
              <a:ext uri="{FF2B5EF4-FFF2-40B4-BE49-F238E27FC236}">
                <a16:creationId xmlns:a16="http://schemas.microsoft.com/office/drawing/2014/main" id="{BCBF3059-2EB8-B043-B66C-0D15D523D7FF}"/>
              </a:ext>
            </a:extLst>
          </p:cNvPr>
          <p:cNvSpPr/>
          <p:nvPr/>
        </p:nvSpPr>
        <p:spPr>
          <a:xfrm>
            <a:off x="465137" y="2012188"/>
            <a:ext cx="4725842" cy="1384995"/>
          </a:xfrm>
          <a:prstGeom prst="rect">
            <a:avLst/>
          </a:prstGeom>
        </p:spPr>
        <p:txBody>
          <a:bodyPr wrap="square" lIns="0" tIns="0" rIns="0" bIns="0">
            <a:spAutoFit/>
          </a:bodyPr>
          <a:lstStyle/>
          <a:p>
            <a:r>
              <a:rPr lang="en-US" b="1" dirty="0">
                <a:solidFill>
                  <a:schemeClr val="bg1"/>
                </a:solidFill>
                <a:latin typeface="+mj-lt"/>
              </a:rPr>
              <a:t>Design Cloud Architecture and DevOps Roadmap for Fabrikam Medical Conferences</a:t>
            </a:r>
          </a:p>
          <a:p>
            <a:endParaRPr lang="en-US" b="1" dirty="0">
              <a:solidFill>
                <a:schemeClr val="bg1"/>
              </a:solidFill>
              <a:latin typeface="+mj-lt"/>
            </a:endParaRPr>
          </a:p>
          <a:p>
            <a:r>
              <a:rPr lang="en-US" b="1" dirty="0">
                <a:solidFill>
                  <a:schemeClr val="bg1"/>
                </a:solidFill>
                <a:latin typeface="+mj-lt"/>
              </a:rPr>
              <a:t>Present the solution to the Fabrikam </a:t>
            </a:r>
            <a:br>
              <a:rPr lang="en-US" b="1" dirty="0">
                <a:solidFill>
                  <a:schemeClr val="bg1"/>
                </a:solidFill>
                <a:latin typeface="+mj-lt"/>
              </a:rPr>
            </a:br>
            <a:r>
              <a:rPr lang="en-US" b="1" dirty="0">
                <a:solidFill>
                  <a:schemeClr val="bg1"/>
                </a:solidFill>
                <a:latin typeface="+mj-lt"/>
              </a:rPr>
              <a:t>Medical Conference Board</a:t>
            </a:r>
          </a:p>
        </p:txBody>
      </p:sp>
    </p:spTree>
    <p:extLst>
      <p:ext uri="{BB962C8B-B14F-4D97-AF65-F5344CB8AC3E}">
        <p14:creationId xmlns:p14="http://schemas.microsoft.com/office/powerpoint/2010/main" val="211197404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sp>
        <p:nvSpPr>
          <p:cNvPr id="13" name="Title 8">
            <a:extLst>
              <a:ext uri="{FF2B5EF4-FFF2-40B4-BE49-F238E27FC236}">
                <a16:creationId xmlns:a16="http://schemas.microsoft.com/office/drawing/2014/main" id="{69D6E71D-2C26-D84A-A0A7-AB4BD656B3E0}"/>
              </a:ext>
            </a:extLst>
          </p:cNvPr>
          <p:cNvSpPr txBox="1">
            <a:spLocks/>
          </p:cNvSpPr>
          <p:nvPr/>
        </p:nvSpPr>
        <p:spPr>
          <a:xfrm>
            <a:off x="465138" y="1058158"/>
            <a:ext cx="2715384" cy="410369"/>
          </a:xfrm>
          <a:prstGeom prst="rect">
            <a:avLst/>
          </a:prstGeom>
        </p:spPr>
        <p:txBody>
          <a:bodyPr vert="horz" wrap="square" lIns="0" tIns="0" rIns="0" bIns="0" rtlCol="0" anchor="t">
            <a:spAutoFit/>
          </a:bodyPr>
          <a:lstStyle>
            <a:lvl1pPr algn="l" defTabSz="932742" rtl="0" eaLnBrk="1" latinLnBrk="0" hangingPunct="1">
              <a:lnSpc>
                <a:spcPts val="3200"/>
              </a:lnSpc>
              <a:spcBef>
                <a:spcPct val="0"/>
              </a:spcBef>
              <a:buNone/>
              <a:defRPr lang="en-US" sz="2800" b="0" kern="1200" cap="none" spc="-50" baseline="0">
                <a:ln w="3175">
                  <a:noFill/>
                </a:ln>
                <a:solidFill>
                  <a:srgbClr val="000000"/>
                </a:solidFill>
                <a:effectLst/>
                <a:latin typeface="+mj-lt"/>
                <a:ea typeface="+mn-ea"/>
                <a:cs typeface="Segoe UI" pitchFamily="34" charset="0"/>
              </a:defRPr>
            </a:lvl1pPr>
          </a:lstStyle>
          <a:p>
            <a:r>
              <a:rPr lang="en-US" dirty="0">
                <a:solidFill>
                  <a:schemeClr val="bg1"/>
                </a:solidFill>
              </a:rPr>
              <a:t>GitHub Actions</a:t>
            </a:r>
          </a:p>
        </p:txBody>
      </p:sp>
      <p:sp>
        <p:nvSpPr>
          <p:cNvPr id="14" name="Text Placeholder 9">
            <a:extLst>
              <a:ext uri="{FF2B5EF4-FFF2-40B4-BE49-F238E27FC236}">
                <a16:creationId xmlns:a16="http://schemas.microsoft.com/office/drawing/2014/main" id="{EE94FDCB-8462-EB4C-8F5C-D465F05DA9E2}"/>
              </a:ext>
            </a:extLst>
          </p:cNvPr>
          <p:cNvSpPr>
            <a:spLocks noGrp="1"/>
          </p:cNvSpPr>
          <p:nvPr>
            <p:ph type="body" sz="quarter" idx="4294967295"/>
          </p:nvPr>
        </p:nvSpPr>
        <p:spPr>
          <a:xfrm>
            <a:off x="465138" y="636572"/>
            <a:ext cx="1776316" cy="213776"/>
          </a:xfrm>
          <a:prstGeom prst="rect">
            <a:avLst/>
          </a:prstGeom>
        </p:spPr>
        <p:txBody>
          <a:bodyPr lIns="0" tIns="0" rIns="0" bIns="0"/>
          <a:lstStyle/>
          <a:p>
            <a:r>
              <a:rPr lang="en-US" sz="1400" dirty="0">
                <a:solidFill>
                  <a:srgbClr val="0078D4"/>
                </a:solidFill>
                <a:cs typeface="Segoe UI Semilight"/>
              </a:rPr>
              <a:t>Proposed Architecture</a:t>
            </a:r>
          </a:p>
        </p:txBody>
      </p:sp>
      <p:sp>
        <p:nvSpPr>
          <p:cNvPr id="37" name="Rounded Rectangle 36">
            <a:extLst>
              <a:ext uri="{FF2B5EF4-FFF2-40B4-BE49-F238E27FC236}">
                <a16:creationId xmlns:a16="http://schemas.microsoft.com/office/drawing/2014/main" id="{A477152B-BDF4-2D43-B8B7-49ABBC617877}"/>
              </a:ext>
            </a:extLst>
          </p:cNvPr>
          <p:cNvSpPr/>
          <p:nvPr/>
        </p:nvSpPr>
        <p:spPr bwMode="auto">
          <a:xfrm>
            <a:off x="465139" y="3452330"/>
            <a:ext cx="1454095" cy="979244"/>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Sources</a:t>
            </a:r>
          </a:p>
        </p:txBody>
      </p:sp>
      <p:sp>
        <p:nvSpPr>
          <p:cNvPr id="48" name="Rectangle 47" descr="Checkmark"/>
          <p:cNvSpPr/>
          <p:nvPr/>
        </p:nvSpPr>
        <p:spPr>
          <a:xfrm>
            <a:off x="644948" y="3807745"/>
            <a:ext cx="274143" cy="268415"/>
          </a:xfrm>
          <a:prstGeom prst="rect">
            <a:avLst/>
          </a:prstGeom>
          <a:blipFill rotWithShape="1">
            <a:blip r:embed="rId3">
              <a:extLst>
                <a:ext uri="{28A0092B-C50C-407E-A947-70E740481C1C}">
                  <a14:useLocalDpi xmlns:a14="http://schemas.microsoft.com/office/drawing/2010/main" val="0"/>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49" name="Rounded Rectangle 48">
            <a:extLst>
              <a:ext uri="{FF2B5EF4-FFF2-40B4-BE49-F238E27FC236}">
                <a16:creationId xmlns:a16="http://schemas.microsoft.com/office/drawing/2014/main" id="{A477152B-BDF4-2D43-B8B7-49ABBC617877}"/>
              </a:ext>
            </a:extLst>
          </p:cNvPr>
          <p:cNvSpPr/>
          <p:nvPr/>
        </p:nvSpPr>
        <p:spPr bwMode="auto">
          <a:xfrm>
            <a:off x="2192400" y="3452330"/>
            <a:ext cx="2599937" cy="979244"/>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18872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Build and </a:t>
            </a:r>
            <a:br>
              <a:rPr lang="en-US" sz="1200" dirty="0">
                <a:solidFill>
                  <a:schemeClr val="bg1"/>
                </a:solidFill>
                <a:latin typeface="+mj-lt"/>
              </a:rPr>
            </a:br>
            <a:r>
              <a:rPr lang="en-US" sz="1200" dirty="0">
                <a:solidFill>
                  <a:schemeClr val="bg1"/>
                </a:solidFill>
                <a:latin typeface="+mj-lt"/>
              </a:rPr>
              <a:t>push containers</a:t>
            </a:r>
          </a:p>
        </p:txBody>
      </p:sp>
      <p:cxnSp>
        <p:nvCxnSpPr>
          <p:cNvPr id="4" name="Straight Connector 3"/>
          <p:cNvCxnSpPr>
            <a:endCxn id="49" idx="1"/>
          </p:cNvCxnSpPr>
          <p:nvPr/>
        </p:nvCxnSpPr>
        <p:spPr>
          <a:xfrm>
            <a:off x="1919234" y="3941952"/>
            <a:ext cx="273166" cy="0"/>
          </a:xfrm>
          <a:prstGeom prst="line">
            <a:avLst/>
          </a:prstGeom>
          <a:ln w="2540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0" name="Rounded Rectangle 49"/>
          <p:cNvSpPr/>
          <p:nvPr/>
        </p:nvSpPr>
        <p:spPr bwMode="auto">
          <a:xfrm>
            <a:off x="6411348" y="1468527"/>
            <a:ext cx="4567966" cy="2525189"/>
          </a:xfrm>
          <a:prstGeom prst="roundRect">
            <a:avLst>
              <a:gd name="adj" fmla="val 1021"/>
            </a:avLst>
          </a:prstGeom>
          <a:noFill/>
          <a:ln w="25400">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1" name="Rounded Rectangle 50">
            <a:extLst>
              <a:ext uri="{FF2B5EF4-FFF2-40B4-BE49-F238E27FC236}">
                <a16:creationId xmlns:a16="http://schemas.microsoft.com/office/drawing/2014/main" id="{9E35A2DC-8B57-6746-BCDB-103B31F2CE9F}"/>
              </a:ext>
            </a:extLst>
          </p:cNvPr>
          <p:cNvSpPr/>
          <p:nvPr/>
        </p:nvSpPr>
        <p:spPr bwMode="auto">
          <a:xfrm>
            <a:off x="6411347" y="1468527"/>
            <a:ext cx="4567967" cy="499202"/>
          </a:xfrm>
          <a:prstGeom prst="roundRect">
            <a:avLst>
              <a:gd name="adj" fmla="val 0"/>
            </a:avLst>
          </a:prstGeom>
          <a:solidFill>
            <a:schemeClr val="accent5"/>
          </a:solidFill>
          <a:ln w="25400">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r>
              <a:rPr lang="en-US" sz="1400" dirty="0">
                <a:solidFill>
                  <a:schemeClr val="tx1"/>
                </a:solidFill>
                <a:latin typeface="+mj-lt"/>
              </a:rPr>
              <a:t>Resource Group</a:t>
            </a:r>
            <a:endParaRPr lang="x-none" sz="1400" dirty="0">
              <a:solidFill>
                <a:schemeClr val="tx1"/>
              </a:solidFill>
              <a:latin typeface="+mj-lt"/>
            </a:endParaRPr>
          </a:p>
        </p:txBody>
      </p:sp>
      <p:sp>
        <p:nvSpPr>
          <p:cNvPr id="53" name="Rounded Rectangle 52"/>
          <p:cNvSpPr/>
          <p:nvPr/>
        </p:nvSpPr>
        <p:spPr bwMode="auto">
          <a:xfrm>
            <a:off x="6411348" y="4269881"/>
            <a:ext cx="4567966" cy="1765801"/>
          </a:xfrm>
          <a:prstGeom prst="roundRect">
            <a:avLst>
              <a:gd name="adj" fmla="val 1021"/>
            </a:avLst>
          </a:prstGeom>
          <a:noFill/>
          <a:ln w="25400">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56" name="Elbow Connector 55"/>
          <p:cNvCxnSpPr>
            <a:stCxn id="50" idx="1"/>
            <a:endCxn id="53" idx="1"/>
          </p:cNvCxnSpPr>
          <p:nvPr/>
        </p:nvCxnSpPr>
        <p:spPr>
          <a:xfrm rot="10800000" flipV="1">
            <a:off x="6411348" y="2731122"/>
            <a:ext cx="12700" cy="2421660"/>
          </a:xfrm>
          <a:prstGeom prst="bentConnector3">
            <a:avLst>
              <a:gd name="adj1" fmla="val 10700000"/>
            </a:avLst>
          </a:prstGeom>
          <a:ln w="2540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49" idx="3"/>
          </p:cNvCxnSpPr>
          <p:nvPr/>
        </p:nvCxnSpPr>
        <p:spPr>
          <a:xfrm>
            <a:off x="4792337" y="3941952"/>
            <a:ext cx="263039" cy="0"/>
          </a:xfrm>
          <a:prstGeom prst="line">
            <a:avLst/>
          </a:prstGeom>
          <a:ln w="25400">
            <a:solidFill>
              <a:schemeClr val="tx2"/>
            </a:solidFill>
            <a:headEnd type="oval"/>
            <a:tailEnd type="none"/>
          </a:ln>
        </p:spPr>
        <p:style>
          <a:lnRef idx="1">
            <a:schemeClr val="accent1"/>
          </a:lnRef>
          <a:fillRef idx="0">
            <a:schemeClr val="accent1"/>
          </a:fillRef>
          <a:effectRef idx="0">
            <a:schemeClr val="accent1"/>
          </a:effectRef>
          <a:fontRef idx="minor">
            <a:schemeClr val="tx1"/>
          </a:fontRef>
        </p:style>
      </p:cxnSp>
      <p:pic>
        <p:nvPicPr>
          <p:cNvPr id="72" name="Picture 71"/>
          <p:cNvPicPr>
            <a:picLocks noChangeAspect="1"/>
          </p:cNvPicPr>
          <p:nvPr/>
        </p:nvPicPr>
        <p:blipFill>
          <a:blip r:embed="rId4"/>
          <a:stretch>
            <a:fillRect/>
          </a:stretch>
        </p:blipFill>
        <p:spPr>
          <a:xfrm>
            <a:off x="2363847" y="3753542"/>
            <a:ext cx="376820" cy="376820"/>
          </a:xfrm>
          <a:prstGeom prst="rect">
            <a:avLst/>
          </a:prstGeom>
        </p:spPr>
      </p:pic>
      <p:pic>
        <p:nvPicPr>
          <p:cNvPr id="73" name="Picture 7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7309" y="3792534"/>
            <a:ext cx="415834" cy="298837"/>
          </a:xfrm>
          <a:prstGeom prst="rect">
            <a:avLst/>
          </a:prstGeom>
        </p:spPr>
      </p:pic>
      <p:sp>
        <p:nvSpPr>
          <p:cNvPr id="77" name="TextBox 76"/>
          <p:cNvSpPr txBox="1"/>
          <p:nvPr/>
        </p:nvSpPr>
        <p:spPr>
          <a:xfrm>
            <a:off x="5055376" y="2451148"/>
            <a:ext cx="1647698" cy="138499"/>
          </a:xfrm>
          <a:prstGeom prst="rect">
            <a:avLst/>
          </a:prstGeom>
          <a:noFill/>
        </p:spPr>
        <p:txBody>
          <a:bodyPr wrap="square" lIns="0" tIns="0" rIns="0" bIns="0" rtlCol="0">
            <a:spAutoFit/>
          </a:bodyPr>
          <a:lstStyle/>
          <a:p>
            <a:pPr>
              <a:lnSpc>
                <a:spcPct val="90000"/>
              </a:lnSpc>
              <a:spcAft>
                <a:spcPts val="600"/>
              </a:spcAft>
            </a:pPr>
            <a:r>
              <a:rPr lang="en-US" sz="1000" dirty="0">
                <a:solidFill>
                  <a:schemeClr val="bg1"/>
                </a:solidFill>
                <a:latin typeface="+mj-lt"/>
              </a:rPr>
              <a:t>Deploy Infrastructure</a:t>
            </a:r>
          </a:p>
        </p:txBody>
      </p:sp>
      <p:sp>
        <p:nvSpPr>
          <p:cNvPr id="82" name="TextBox 81"/>
          <p:cNvSpPr txBox="1"/>
          <p:nvPr/>
        </p:nvSpPr>
        <p:spPr>
          <a:xfrm>
            <a:off x="5055376" y="5309345"/>
            <a:ext cx="1146040" cy="138499"/>
          </a:xfrm>
          <a:prstGeom prst="rect">
            <a:avLst/>
          </a:prstGeom>
          <a:noFill/>
        </p:spPr>
        <p:txBody>
          <a:bodyPr wrap="square" lIns="0" tIns="0" rIns="0" bIns="0" rtlCol="0">
            <a:spAutoFit/>
          </a:bodyPr>
          <a:lstStyle/>
          <a:p>
            <a:pPr>
              <a:lnSpc>
                <a:spcPct val="90000"/>
              </a:lnSpc>
              <a:spcAft>
                <a:spcPts val="600"/>
              </a:spcAft>
            </a:pPr>
            <a:r>
              <a:rPr lang="en-US" sz="1000" dirty="0">
                <a:solidFill>
                  <a:schemeClr val="bg1"/>
                </a:solidFill>
                <a:latin typeface="+mj-lt"/>
              </a:rPr>
              <a:t>Push Containers</a:t>
            </a:r>
          </a:p>
        </p:txBody>
      </p:sp>
      <p:cxnSp>
        <p:nvCxnSpPr>
          <p:cNvPr id="85" name="Elbow Connector 84"/>
          <p:cNvCxnSpPr/>
          <p:nvPr/>
        </p:nvCxnSpPr>
        <p:spPr>
          <a:xfrm>
            <a:off x="10979314" y="2731122"/>
            <a:ext cx="12700" cy="2421660"/>
          </a:xfrm>
          <a:prstGeom prst="bentConnector3">
            <a:avLst>
              <a:gd name="adj1" fmla="val 2200496"/>
            </a:avLst>
          </a:prstGeom>
          <a:ln w="25400">
            <a:solidFill>
              <a:schemeClr val="tx2"/>
            </a:solidFill>
            <a:headEnd type="triangle" w="lg" len="lg"/>
            <a:tailEnd type="ova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11398394" y="3807745"/>
            <a:ext cx="717061" cy="276999"/>
          </a:xfrm>
          <a:prstGeom prst="rect">
            <a:avLst/>
          </a:prstGeom>
          <a:noFill/>
        </p:spPr>
        <p:txBody>
          <a:bodyPr wrap="square" lIns="0" tIns="0" rIns="0" bIns="0" rtlCol="0" anchor="ctr">
            <a:spAutoFit/>
          </a:bodyPr>
          <a:lstStyle/>
          <a:p>
            <a:pPr>
              <a:lnSpc>
                <a:spcPct val="90000"/>
              </a:lnSpc>
              <a:spcAft>
                <a:spcPts val="600"/>
              </a:spcAft>
            </a:pPr>
            <a:r>
              <a:rPr lang="en-US" sz="1000">
                <a:solidFill>
                  <a:schemeClr val="bg1"/>
                </a:solidFill>
                <a:latin typeface="+mj-lt"/>
              </a:rPr>
              <a:t>Pull </a:t>
            </a:r>
            <a:r>
              <a:rPr lang="en-US" sz="1000" dirty="0">
                <a:solidFill>
                  <a:schemeClr val="bg1"/>
                </a:solidFill>
                <a:latin typeface="+mj-lt"/>
              </a:rPr>
              <a:t>Containers</a:t>
            </a:r>
          </a:p>
        </p:txBody>
      </p:sp>
      <p:grpSp>
        <p:nvGrpSpPr>
          <p:cNvPr id="97" name="Group 96"/>
          <p:cNvGrpSpPr/>
          <p:nvPr/>
        </p:nvGrpSpPr>
        <p:grpSpPr>
          <a:xfrm>
            <a:off x="6633980" y="2187173"/>
            <a:ext cx="4104477" cy="1620572"/>
            <a:chOff x="6220623" y="1986657"/>
            <a:chExt cx="3848556" cy="1566245"/>
          </a:xfrm>
        </p:grpSpPr>
        <p:sp>
          <p:nvSpPr>
            <p:cNvPr id="93" name="Rounded Rectangle 92">
              <a:extLst>
                <a:ext uri="{FF2B5EF4-FFF2-40B4-BE49-F238E27FC236}">
                  <a16:creationId xmlns:a16="http://schemas.microsoft.com/office/drawing/2014/main" id="{A477152B-BDF4-2D43-B8B7-49ABBC617877}"/>
                </a:ext>
              </a:extLst>
            </p:cNvPr>
            <p:cNvSpPr/>
            <p:nvPr/>
          </p:nvSpPr>
          <p:spPr bwMode="auto">
            <a:xfrm>
              <a:off x="6220623" y="1986657"/>
              <a:ext cx="853278" cy="156624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22960" rIns="0" bIns="0" numCol="1" spcCol="0" rtlCol="0" fromWordArt="0" anchor="t" anchorCtr="0" forceAA="0" compatLnSpc="1">
              <a:prstTxWarp prst="textNoShape">
                <a:avLst/>
              </a:prstTxWarp>
              <a:noAutofit/>
            </a:bodyPr>
            <a:lstStyle/>
            <a:p>
              <a:pPr algn="ctr"/>
              <a:r>
                <a:rPr lang="en-US" sz="1200" dirty="0">
                  <a:solidFill>
                    <a:schemeClr val="bg1"/>
                  </a:solidFill>
                  <a:latin typeface="+mj-lt"/>
                </a:rPr>
                <a:t>App </a:t>
              </a:r>
              <a:br>
                <a:rPr lang="en-US" sz="1200" dirty="0">
                  <a:solidFill>
                    <a:schemeClr val="bg1"/>
                  </a:solidFill>
                  <a:latin typeface="+mj-lt"/>
                </a:rPr>
              </a:br>
              <a:r>
                <a:rPr lang="en-US" sz="1200" dirty="0">
                  <a:solidFill>
                    <a:schemeClr val="bg1"/>
                  </a:solidFill>
                  <a:latin typeface="+mj-lt"/>
                </a:rPr>
                <a:t>Service </a:t>
              </a:r>
              <a:br>
                <a:rPr lang="en-US" sz="1200" dirty="0">
                  <a:solidFill>
                    <a:schemeClr val="bg1"/>
                  </a:solidFill>
                  <a:latin typeface="+mj-lt"/>
                </a:rPr>
              </a:br>
              <a:r>
                <a:rPr lang="en-US" sz="1200" dirty="0">
                  <a:solidFill>
                    <a:schemeClr val="bg1"/>
                  </a:solidFill>
                  <a:latin typeface="+mj-lt"/>
                </a:rPr>
                <a:t>Plan</a:t>
              </a:r>
            </a:p>
          </p:txBody>
        </p:sp>
        <p:sp>
          <p:nvSpPr>
            <p:cNvPr id="94" name="Rounded Rectangle 93">
              <a:extLst>
                <a:ext uri="{FF2B5EF4-FFF2-40B4-BE49-F238E27FC236}">
                  <a16:creationId xmlns:a16="http://schemas.microsoft.com/office/drawing/2014/main" id="{A477152B-BDF4-2D43-B8B7-49ABBC617877}"/>
                </a:ext>
              </a:extLst>
            </p:cNvPr>
            <p:cNvSpPr/>
            <p:nvPr/>
          </p:nvSpPr>
          <p:spPr bwMode="auto">
            <a:xfrm>
              <a:off x="7219049" y="1986657"/>
              <a:ext cx="853278" cy="156624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22960" rIns="0" bIns="0" numCol="1" spcCol="0" rtlCol="0" fromWordArt="0" anchor="t" anchorCtr="0" forceAA="0" compatLnSpc="1">
              <a:prstTxWarp prst="textNoShape">
                <a:avLst/>
              </a:prstTxWarp>
              <a:noAutofit/>
            </a:bodyPr>
            <a:lstStyle/>
            <a:p>
              <a:pPr algn="ctr"/>
              <a:r>
                <a:rPr lang="en-US" sz="1200" dirty="0">
                  <a:solidFill>
                    <a:schemeClr val="bg1"/>
                  </a:solidFill>
                  <a:latin typeface="+mj-lt"/>
                </a:rPr>
                <a:t>Cosmos</a:t>
              </a:r>
            </a:p>
            <a:p>
              <a:pPr algn="ctr"/>
              <a:r>
                <a:rPr lang="en-US" sz="1200" dirty="0">
                  <a:solidFill>
                    <a:schemeClr val="bg1"/>
                  </a:solidFill>
                  <a:latin typeface="+mj-lt"/>
                </a:rPr>
                <a:t>DB</a:t>
              </a:r>
            </a:p>
          </p:txBody>
        </p:sp>
        <p:sp>
          <p:nvSpPr>
            <p:cNvPr id="95" name="Rounded Rectangle 94">
              <a:extLst>
                <a:ext uri="{FF2B5EF4-FFF2-40B4-BE49-F238E27FC236}">
                  <a16:creationId xmlns:a16="http://schemas.microsoft.com/office/drawing/2014/main" id="{A477152B-BDF4-2D43-B8B7-49ABBC617877}"/>
                </a:ext>
              </a:extLst>
            </p:cNvPr>
            <p:cNvSpPr/>
            <p:nvPr/>
          </p:nvSpPr>
          <p:spPr bwMode="auto">
            <a:xfrm>
              <a:off x="8217475" y="1986657"/>
              <a:ext cx="853278" cy="156624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22960" rIns="0" bIns="0" numCol="1" spcCol="0" rtlCol="0" fromWordArt="0" anchor="t" anchorCtr="0" forceAA="0" compatLnSpc="1">
              <a:prstTxWarp prst="textNoShape">
                <a:avLst/>
              </a:prstTxWarp>
              <a:noAutofit/>
            </a:bodyPr>
            <a:lstStyle/>
            <a:p>
              <a:pPr algn="ctr"/>
              <a:r>
                <a:rPr lang="en-US" sz="1200" dirty="0">
                  <a:solidFill>
                    <a:schemeClr val="bg1"/>
                  </a:solidFill>
                  <a:latin typeface="+mj-lt"/>
                </a:rPr>
                <a:t>Web </a:t>
              </a:r>
              <a:br>
                <a:rPr lang="en-US" sz="1200" dirty="0">
                  <a:solidFill>
                    <a:schemeClr val="bg1"/>
                  </a:solidFill>
                  <a:latin typeface="+mj-lt"/>
                </a:rPr>
              </a:br>
              <a:r>
                <a:rPr lang="en-US" sz="1200" dirty="0">
                  <a:solidFill>
                    <a:schemeClr val="bg1"/>
                  </a:solidFill>
                  <a:latin typeface="+mj-lt"/>
                </a:rPr>
                <a:t>App</a:t>
              </a:r>
            </a:p>
          </p:txBody>
        </p:sp>
        <p:sp>
          <p:nvSpPr>
            <p:cNvPr id="96" name="Rounded Rectangle 95">
              <a:extLst>
                <a:ext uri="{FF2B5EF4-FFF2-40B4-BE49-F238E27FC236}">
                  <a16:creationId xmlns:a16="http://schemas.microsoft.com/office/drawing/2014/main" id="{A477152B-BDF4-2D43-B8B7-49ABBC617877}"/>
                </a:ext>
              </a:extLst>
            </p:cNvPr>
            <p:cNvSpPr/>
            <p:nvPr/>
          </p:nvSpPr>
          <p:spPr bwMode="auto">
            <a:xfrm>
              <a:off x="9215901" y="1986657"/>
              <a:ext cx="853278" cy="156624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22960" rIns="0" bIns="0" numCol="1" spcCol="0" rtlCol="0" fromWordArt="0" anchor="t" anchorCtr="0" forceAA="0" compatLnSpc="1">
              <a:prstTxWarp prst="textNoShape">
                <a:avLst/>
              </a:prstTxWarp>
              <a:noAutofit/>
            </a:bodyPr>
            <a:lstStyle/>
            <a:p>
              <a:pPr algn="ctr"/>
              <a:r>
                <a:rPr lang="en-US" sz="1200" dirty="0">
                  <a:solidFill>
                    <a:schemeClr val="bg1"/>
                  </a:solidFill>
                  <a:latin typeface="+mj-lt"/>
                </a:rPr>
                <a:t>App </a:t>
              </a:r>
              <a:br>
                <a:rPr lang="en-US" sz="1200" dirty="0">
                  <a:solidFill>
                    <a:schemeClr val="bg1"/>
                  </a:solidFill>
                  <a:latin typeface="+mj-lt"/>
                </a:rPr>
              </a:br>
              <a:r>
                <a:rPr lang="en-US" sz="1200" dirty="0">
                  <a:solidFill>
                    <a:schemeClr val="bg1"/>
                  </a:solidFill>
                  <a:latin typeface="+mj-lt"/>
                </a:rPr>
                <a:t>Insights</a:t>
              </a:r>
            </a:p>
          </p:txBody>
        </p:sp>
      </p:grpSp>
      <p:pic>
        <p:nvPicPr>
          <p:cNvPr id="98" name="Picture 97"/>
          <p:cNvPicPr>
            <a:picLocks noChangeAspect="1"/>
          </p:cNvPicPr>
          <p:nvPr/>
        </p:nvPicPr>
        <p:blipFill>
          <a:blip r:embed="rId6"/>
          <a:stretch>
            <a:fillRect/>
          </a:stretch>
        </p:blipFill>
        <p:spPr>
          <a:xfrm>
            <a:off x="6925706" y="2486277"/>
            <a:ext cx="325470" cy="328205"/>
          </a:xfrm>
          <a:prstGeom prst="rect">
            <a:avLst/>
          </a:prstGeom>
        </p:spPr>
      </p:pic>
      <p:pic>
        <p:nvPicPr>
          <p:cNvPr id="99" name="Picture 98"/>
          <p:cNvPicPr>
            <a:picLocks noChangeAspect="1"/>
          </p:cNvPicPr>
          <p:nvPr/>
        </p:nvPicPr>
        <p:blipFill>
          <a:blip r:embed="rId7"/>
          <a:stretch>
            <a:fillRect/>
          </a:stretch>
        </p:blipFill>
        <p:spPr>
          <a:xfrm>
            <a:off x="7978744" y="2488697"/>
            <a:ext cx="350128" cy="323364"/>
          </a:xfrm>
          <a:prstGeom prst="rect">
            <a:avLst/>
          </a:prstGeom>
        </p:spPr>
      </p:pic>
      <p:pic>
        <p:nvPicPr>
          <p:cNvPr id="100" name="Picture 99"/>
          <p:cNvPicPr>
            <a:picLocks noChangeAspect="1"/>
          </p:cNvPicPr>
          <p:nvPr/>
        </p:nvPicPr>
        <p:blipFill>
          <a:blip r:embed="rId8"/>
          <a:stretch>
            <a:fillRect/>
          </a:stretch>
        </p:blipFill>
        <p:spPr>
          <a:xfrm>
            <a:off x="9019434" y="2498367"/>
            <a:ext cx="405366" cy="304024"/>
          </a:xfrm>
          <a:prstGeom prst="rect">
            <a:avLst/>
          </a:prstGeom>
        </p:spPr>
      </p:pic>
      <p:pic>
        <p:nvPicPr>
          <p:cNvPr id="101" name="Picture 100"/>
          <p:cNvPicPr>
            <a:picLocks noChangeAspect="1"/>
          </p:cNvPicPr>
          <p:nvPr/>
        </p:nvPicPr>
        <p:blipFill>
          <a:blip r:embed="rId9"/>
          <a:stretch>
            <a:fillRect/>
          </a:stretch>
        </p:blipFill>
        <p:spPr>
          <a:xfrm>
            <a:off x="10140249" y="2451148"/>
            <a:ext cx="286395" cy="398462"/>
          </a:xfrm>
          <a:prstGeom prst="rect">
            <a:avLst/>
          </a:prstGeom>
        </p:spPr>
      </p:pic>
      <p:sp>
        <p:nvSpPr>
          <p:cNvPr id="103" name="Rounded Rectangle 102">
            <a:extLst>
              <a:ext uri="{FF2B5EF4-FFF2-40B4-BE49-F238E27FC236}">
                <a16:creationId xmlns:a16="http://schemas.microsoft.com/office/drawing/2014/main" id="{A477152B-BDF4-2D43-B8B7-49ABBC617877}"/>
              </a:ext>
            </a:extLst>
          </p:cNvPr>
          <p:cNvSpPr/>
          <p:nvPr/>
        </p:nvSpPr>
        <p:spPr bwMode="auto">
          <a:xfrm>
            <a:off x="6633980" y="5339674"/>
            <a:ext cx="4104477" cy="475709"/>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8640" tIns="0" rIns="0" bIns="0" numCol="1" spcCol="0" rtlCol="0" fromWordArt="0" anchor="ctr" anchorCtr="0" forceAA="0" compatLnSpc="1">
            <a:prstTxWarp prst="textNoShape">
              <a:avLst/>
            </a:prstTxWarp>
            <a:noAutofit/>
          </a:bodyPr>
          <a:lstStyle/>
          <a:p>
            <a:pPr defTabSz="932472" fontAlgn="base">
              <a:spcBef>
                <a:spcPct val="0"/>
              </a:spcBef>
              <a:spcAft>
                <a:spcPct val="0"/>
              </a:spcAft>
            </a:pPr>
            <a:r>
              <a:rPr lang="en-US" sz="1200" dirty="0">
                <a:solidFill>
                  <a:schemeClr val="bg1"/>
                </a:solidFill>
                <a:latin typeface="+mj-lt"/>
                <a:ea typeface="Segoe UI" pitchFamily="34" charset="0"/>
                <a:cs typeface="Segoe UI" pitchFamily="34" charset="0"/>
              </a:rPr>
              <a:t>GitHub Container Registry</a:t>
            </a:r>
            <a:endParaRPr lang="nl-NL" sz="1200" dirty="0">
              <a:solidFill>
                <a:schemeClr val="bg1"/>
              </a:solidFill>
              <a:latin typeface="+mj-lt"/>
              <a:ea typeface="Segoe UI" pitchFamily="34" charset="0"/>
              <a:cs typeface="Segoe UI" pitchFamily="34" charset="0"/>
            </a:endParaRPr>
          </a:p>
        </p:txBody>
      </p:sp>
      <p:pic>
        <p:nvPicPr>
          <p:cNvPr id="107" name="Picture 106"/>
          <p:cNvPicPr>
            <a:picLocks noChangeAspect="1"/>
          </p:cNvPicPr>
          <p:nvPr/>
        </p:nvPicPr>
        <p:blipFill>
          <a:blip r:embed="rId10"/>
          <a:stretch>
            <a:fillRect/>
          </a:stretch>
        </p:blipFill>
        <p:spPr>
          <a:xfrm>
            <a:off x="6824373" y="5465640"/>
            <a:ext cx="202665" cy="223776"/>
          </a:xfrm>
          <a:prstGeom prst="rect">
            <a:avLst/>
          </a:prstGeom>
        </p:spPr>
      </p:pic>
      <p:pic>
        <p:nvPicPr>
          <p:cNvPr id="108" name="Picture 107"/>
          <p:cNvPicPr>
            <a:picLocks noChangeAspect="1"/>
          </p:cNvPicPr>
          <p:nvPr/>
        </p:nvPicPr>
        <p:blipFill>
          <a:blip r:embed="rId10"/>
          <a:stretch>
            <a:fillRect/>
          </a:stretch>
        </p:blipFill>
        <p:spPr>
          <a:xfrm>
            <a:off x="6827070" y="4617546"/>
            <a:ext cx="371092" cy="409747"/>
          </a:xfrm>
          <a:prstGeom prst="rect">
            <a:avLst/>
          </a:prstGeom>
        </p:spPr>
      </p:pic>
      <p:pic>
        <p:nvPicPr>
          <p:cNvPr id="109" name="Picture 108"/>
          <p:cNvPicPr>
            <a:picLocks noChangeAspect="1"/>
          </p:cNvPicPr>
          <p:nvPr/>
        </p:nvPicPr>
        <p:blipFill>
          <a:blip r:embed="rId10"/>
          <a:stretch>
            <a:fillRect/>
          </a:stretch>
        </p:blipFill>
        <p:spPr>
          <a:xfrm>
            <a:off x="7480444" y="4617546"/>
            <a:ext cx="371092" cy="409747"/>
          </a:xfrm>
          <a:prstGeom prst="rect">
            <a:avLst/>
          </a:prstGeom>
        </p:spPr>
      </p:pic>
      <p:pic>
        <p:nvPicPr>
          <p:cNvPr id="110" name="Picture 109"/>
          <p:cNvPicPr>
            <a:picLocks noChangeAspect="1"/>
          </p:cNvPicPr>
          <p:nvPr/>
        </p:nvPicPr>
        <p:blipFill>
          <a:blip r:embed="rId10"/>
          <a:stretch>
            <a:fillRect/>
          </a:stretch>
        </p:blipFill>
        <p:spPr>
          <a:xfrm>
            <a:off x="8133818" y="4617546"/>
            <a:ext cx="371092" cy="409747"/>
          </a:xfrm>
          <a:prstGeom prst="rect">
            <a:avLst/>
          </a:prstGeom>
        </p:spPr>
      </p:pic>
      <p:pic>
        <p:nvPicPr>
          <p:cNvPr id="111" name="Picture 110"/>
          <p:cNvPicPr>
            <a:picLocks noChangeAspect="1"/>
          </p:cNvPicPr>
          <p:nvPr/>
        </p:nvPicPr>
        <p:blipFill>
          <a:blip r:embed="rId10"/>
          <a:stretch>
            <a:fillRect/>
          </a:stretch>
        </p:blipFill>
        <p:spPr>
          <a:xfrm>
            <a:off x="8787191" y="4617546"/>
            <a:ext cx="371092" cy="409747"/>
          </a:xfrm>
          <a:prstGeom prst="rect">
            <a:avLst/>
          </a:prstGeom>
        </p:spPr>
      </p:pic>
    </p:spTree>
    <p:extLst>
      <p:ext uri="{BB962C8B-B14F-4D97-AF65-F5344CB8AC3E}">
        <p14:creationId xmlns:p14="http://schemas.microsoft.com/office/powerpoint/2010/main" val="166005565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sp>
        <p:nvSpPr>
          <p:cNvPr id="13" name="Title 8">
            <a:extLst>
              <a:ext uri="{FF2B5EF4-FFF2-40B4-BE49-F238E27FC236}">
                <a16:creationId xmlns:a16="http://schemas.microsoft.com/office/drawing/2014/main" id="{69D6E71D-2C26-D84A-A0A7-AB4BD656B3E0}"/>
              </a:ext>
            </a:extLst>
          </p:cNvPr>
          <p:cNvSpPr txBox="1">
            <a:spLocks/>
          </p:cNvSpPr>
          <p:nvPr/>
        </p:nvSpPr>
        <p:spPr>
          <a:xfrm>
            <a:off x="465138" y="1058158"/>
            <a:ext cx="2715384" cy="410369"/>
          </a:xfrm>
          <a:prstGeom prst="rect">
            <a:avLst/>
          </a:prstGeom>
        </p:spPr>
        <p:txBody>
          <a:bodyPr vert="horz" wrap="square" lIns="0" tIns="0" rIns="0" bIns="0" rtlCol="0" anchor="t">
            <a:spAutoFit/>
          </a:bodyPr>
          <a:lstStyle>
            <a:lvl1pPr algn="l" defTabSz="932742" rtl="0" eaLnBrk="1" latinLnBrk="0" hangingPunct="1">
              <a:lnSpc>
                <a:spcPts val="3200"/>
              </a:lnSpc>
              <a:spcBef>
                <a:spcPct val="0"/>
              </a:spcBef>
              <a:buNone/>
              <a:defRPr lang="en-US" sz="2800" b="0" kern="1200" cap="none" spc="-50" baseline="0">
                <a:ln w="3175">
                  <a:noFill/>
                </a:ln>
                <a:solidFill>
                  <a:srgbClr val="000000"/>
                </a:solidFill>
                <a:effectLst/>
                <a:latin typeface="+mj-lt"/>
                <a:ea typeface="+mn-ea"/>
                <a:cs typeface="Segoe UI" pitchFamily="34" charset="0"/>
              </a:defRPr>
            </a:lvl1pPr>
          </a:lstStyle>
          <a:p>
            <a:r>
              <a:rPr lang="en-US" dirty="0">
                <a:solidFill>
                  <a:schemeClr val="bg1"/>
                </a:solidFill>
              </a:rPr>
              <a:t>Azure DevOps</a:t>
            </a:r>
          </a:p>
        </p:txBody>
      </p:sp>
      <p:sp>
        <p:nvSpPr>
          <p:cNvPr id="14" name="Text Placeholder 9">
            <a:extLst>
              <a:ext uri="{FF2B5EF4-FFF2-40B4-BE49-F238E27FC236}">
                <a16:creationId xmlns:a16="http://schemas.microsoft.com/office/drawing/2014/main" id="{EE94FDCB-8462-EB4C-8F5C-D465F05DA9E2}"/>
              </a:ext>
            </a:extLst>
          </p:cNvPr>
          <p:cNvSpPr>
            <a:spLocks noGrp="1"/>
          </p:cNvSpPr>
          <p:nvPr>
            <p:ph type="body" sz="quarter" idx="4294967295"/>
          </p:nvPr>
        </p:nvSpPr>
        <p:spPr>
          <a:xfrm>
            <a:off x="465138" y="636572"/>
            <a:ext cx="1776316" cy="213776"/>
          </a:xfrm>
          <a:prstGeom prst="rect">
            <a:avLst/>
          </a:prstGeom>
        </p:spPr>
        <p:txBody>
          <a:bodyPr lIns="0" tIns="0" rIns="0" bIns="0"/>
          <a:lstStyle/>
          <a:p>
            <a:r>
              <a:rPr lang="en-US" sz="1400" dirty="0">
                <a:solidFill>
                  <a:srgbClr val="0078D4"/>
                </a:solidFill>
                <a:cs typeface="Segoe UI Semilight"/>
              </a:rPr>
              <a:t>Proposed Architecture</a:t>
            </a:r>
          </a:p>
        </p:txBody>
      </p:sp>
      <p:sp>
        <p:nvSpPr>
          <p:cNvPr id="37" name="Rounded Rectangle 36">
            <a:extLst>
              <a:ext uri="{FF2B5EF4-FFF2-40B4-BE49-F238E27FC236}">
                <a16:creationId xmlns:a16="http://schemas.microsoft.com/office/drawing/2014/main" id="{A477152B-BDF4-2D43-B8B7-49ABBC617877}"/>
              </a:ext>
            </a:extLst>
          </p:cNvPr>
          <p:cNvSpPr/>
          <p:nvPr/>
        </p:nvSpPr>
        <p:spPr bwMode="auto">
          <a:xfrm>
            <a:off x="465139" y="3452330"/>
            <a:ext cx="1454095" cy="979244"/>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Sources</a:t>
            </a:r>
          </a:p>
        </p:txBody>
      </p:sp>
      <p:sp>
        <p:nvSpPr>
          <p:cNvPr id="48" name="Rectangle 47" descr="Checkmark"/>
          <p:cNvSpPr/>
          <p:nvPr/>
        </p:nvSpPr>
        <p:spPr>
          <a:xfrm>
            <a:off x="644948" y="3807745"/>
            <a:ext cx="274143" cy="268415"/>
          </a:xfrm>
          <a:prstGeom prst="rect">
            <a:avLst/>
          </a:prstGeom>
          <a:blipFill rotWithShape="1">
            <a:blip r:embed="rId3">
              <a:extLst>
                <a:ext uri="{28A0092B-C50C-407E-A947-70E740481C1C}">
                  <a14:useLocalDpi xmlns:a14="http://schemas.microsoft.com/office/drawing/2010/main" val="0"/>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49" name="Rounded Rectangle 48">
            <a:extLst>
              <a:ext uri="{FF2B5EF4-FFF2-40B4-BE49-F238E27FC236}">
                <a16:creationId xmlns:a16="http://schemas.microsoft.com/office/drawing/2014/main" id="{A477152B-BDF4-2D43-B8B7-49ABBC617877}"/>
              </a:ext>
            </a:extLst>
          </p:cNvPr>
          <p:cNvSpPr/>
          <p:nvPr/>
        </p:nvSpPr>
        <p:spPr bwMode="auto">
          <a:xfrm>
            <a:off x="2192400" y="3452330"/>
            <a:ext cx="2599937" cy="979244"/>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18872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Build and </a:t>
            </a:r>
            <a:br>
              <a:rPr lang="en-US" sz="1200" dirty="0">
                <a:solidFill>
                  <a:schemeClr val="bg1"/>
                </a:solidFill>
                <a:latin typeface="+mj-lt"/>
              </a:rPr>
            </a:br>
            <a:r>
              <a:rPr lang="en-US" sz="1200" dirty="0">
                <a:solidFill>
                  <a:schemeClr val="bg1"/>
                </a:solidFill>
                <a:latin typeface="+mj-lt"/>
              </a:rPr>
              <a:t>push containers</a:t>
            </a:r>
          </a:p>
        </p:txBody>
      </p:sp>
      <p:cxnSp>
        <p:nvCxnSpPr>
          <p:cNvPr id="4" name="Straight Connector 3"/>
          <p:cNvCxnSpPr>
            <a:endCxn id="49" idx="1"/>
          </p:cNvCxnSpPr>
          <p:nvPr/>
        </p:nvCxnSpPr>
        <p:spPr>
          <a:xfrm>
            <a:off x="1919234" y="3941952"/>
            <a:ext cx="273166" cy="0"/>
          </a:xfrm>
          <a:prstGeom prst="line">
            <a:avLst/>
          </a:prstGeom>
          <a:ln w="2540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0" name="Rounded Rectangle 49"/>
          <p:cNvSpPr/>
          <p:nvPr/>
        </p:nvSpPr>
        <p:spPr bwMode="auto">
          <a:xfrm>
            <a:off x="6411348" y="1468527"/>
            <a:ext cx="4567966" cy="2525189"/>
          </a:xfrm>
          <a:prstGeom prst="roundRect">
            <a:avLst>
              <a:gd name="adj" fmla="val 1021"/>
            </a:avLst>
          </a:prstGeom>
          <a:noFill/>
          <a:ln w="25400">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1" name="Rounded Rectangle 50">
            <a:extLst>
              <a:ext uri="{FF2B5EF4-FFF2-40B4-BE49-F238E27FC236}">
                <a16:creationId xmlns:a16="http://schemas.microsoft.com/office/drawing/2014/main" id="{9E35A2DC-8B57-6746-BCDB-103B31F2CE9F}"/>
              </a:ext>
            </a:extLst>
          </p:cNvPr>
          <p:cNvSpPr/>
          <p:nvPr/>
        </p:nvSpPr>
        <p:spPr bwMode="auto">
          <a:xfrm>
            <a:off x="6411347" y="1468527"/>
            <a:ext cx="4567967" cy="499202"/>
          </a:xfrm>
          <a:prstGeom prst="roundRect">
            <a:avLst>
              <a:gd name="adj" fmla="val 0"/>
            </a:avLst>
          </a:prstGeom>
          <a:solidFill>
            <a:schemeClr val="accent5"/>
          </a:solidFill>
          <a:ln w="25400">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r>
              <a:rPr lang="en-US" sz="1400" dirty="0">
                <a:solidFill>
                  <a:schemeClr val="tx1"/>
                </a:solidFill>
                <a:latin typeface="+mj-lt"/>
              </a:rPr>
              <a:t>Resource Group</a:t>
            </a:r>
            <a:endParaRPr lang="x-none" sz="1400" dirty="0">
              <a:solidFill>
                <a:schemeClr val="tx1"/>
              </a:solidFill>
              <a:latin typeface="+mj-lt"/>
            </a:endParaRPr>
          </a:p>
        </p:txBody>
      </p:sp>
      <p:sp>
        <p:nvSpPr>
          <p:cNvPr id="53" name="Rounded Rectangle 52"/>
          <p:cNvSpPr/>
          <p:nvPr/>
        </p:nvSpPr>
        <p:spPr bwMode="auto">
          <a:xfrm>
            <a:off x="6411348" y="4269881"/>
            <a:ext cx="4567966" cy="1765801"/>
          </a:xfrm>
          <a:prstGeom prst="roundRect">
            <a:avLst>
              <a:gd name="adj" fmla="val 1021"/>
            </a:avLst>
          </a:prstGeom>
          <a:noFill/>
          <a:ln w="25400">
            <a:solidFill>
              <a:schemeClr val="accent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56" name="Elbow Connector 55"/>
          <p:cNvCxnSpPr>
            <a:stCxn id="50" idx="1"/>
            <a:endCxn id="53" idx="1"/>
          </p:cNvCxnSpPr>
          <p:nvPr/>
        </p:nvCxnSpPr>
        <p:spPr>
          <a:xfrm rot="10800000" flipV="1">
            <a:off x="6411348" y="2731122"/>
            <a:ext cx="12700" cy="2421660"/>
          </a:xfrm>
          <a:prstGeom prst="bentConnector3">
            <a:avLst>
              <a:gd name="adj1" fmla="val 10700000"/>
            </a:avLst>
          </a:prstGeom>
          <a:ln w="2540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49" idx="3"/>
          </p:cNvCxnSpPr>
          <p:nvPr/>
        </p:nvCxnSpPr>
        <p:spPr>
          <a:xfrm>
            <a:off x="4792337" y="3941952"/>
            <a:ext cx="263039" cy="0"/>
          </a:xfrm>
          <a:prstGeom prst="line">
            <a:avLst/>
          </a:prstGeom>
          <a:ln w="25400">
            <a:solidFill>
              <a:schemeClr val="tx2"/>
            </a:solidFill>
            <a:headEnd type="oval"/>
            <a:tailEnd type="none"/>
          </a:ln>
        </p:spPr>
        <p:style>
          <a:lnRef idx="1">
            <a:schemeClr val="accent1"/>
          </a:lnRef>
          <a:fillRef idx="0">
            <a:schemeClr val="accent1"/>
          </a:fillRef>
          <a:effectRef idx="0">
            <a:schemeClr val="accent1"/>
          </a:effectRef>
          <a:fontRef idx="minor">
            <a:schemeClr val="tx1"/>
          </a:fontRef>
        </p:style>
      </p:cxnSp>
      <p:pic>
        <p:nvPicPr>
          <p:cNvPr id="73" name="Picture 7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47309" y="3792534"/>
            <a:ext cx="415834" cy="298837"/>
          </a:xfrm>
          <a:prstGeom prst="rect">
            <a:avLst/>
          </a:prstGeom>
        </p:spPr>
      </p:pic>
      <p:sp>
        <p:nvSpPr>
          <p:cNvPr id="77" name="TextBox 76"/>
          <p:cNvSpPr txBox="1"/>
          <p:nvPr/>
        </p:nvSpPr>
        <p:spPr>
          <a:xfrm>
            <a:off x="5055376" y="2451148"/>
            <a:ext cx="1647698" cy="138499"/>
          </a:xfrm>
          <a:prstGeom prst="rect">
            <a:avLst/>
          </a:prstGeom>
          <a:noFill/>
        </p:spPr>
        <p:txBody>
          <a:bodyPr wrap="square" lIns="0" tIns="0" rIns="0" bIns="0" rtlCol="0">
            <a:spAutoFit/>
          </a:bodyPr>
          <a:lstStyle/>
          <a:p>
            <a:pPr>
              <a:lnSpc>
                <a:spcPct val="90000"/>
              </a:lnSpc>
              <a:spcAft>
                <a:spcPts val="600"/>
              </a:spcAft>
            </a:pPr>
            <a:r>
              <a:rPr lang="en-US" sz="1000" dirty="0">
                <a:solidFill>
                  <a:schemeClr val="bg1"/>
                </a:solidFill>
                <a:latin typeface="+mj-lt"/>
              </a:rPr>
              <a:t>Deploy Infrastructure</a:t>
            </a:r>
          </a:p>
        </p:txBody>
      </p:sp>
      <p:sp>
        <p:nvSpPr>
          <p:cNvPr id="82" name="TextBox 81"/>
          <p:cNvSpPr txBox="1"/>
          <p:nvPr/>
        </p:nvSpPr>
        <p:spPr>
          <a:xfrm>
            <a:off x="5055376" y="5309345"/>
            <a:ext cx="1146040" cy="138499"/>
          </a:xfrm>
          <a:prstGeom prst="rect">
            <a:avLst/>
          </a:prstGeom>
          <a:noFill/>
        </p:spPr>
        <p:txBody>
          <a:bodyPr wrap="square" lIns="0" tIns="0" rIns="0" bIns="0" rtlCol="0">
            <a:spAutoFit/>
          </a:bodyPr>
          <a:lstStyle/>
          <a:p>
            <a:pPr>
              <a:lnSpc>
                <a:spcPct val="90000"/>
              </a:lnSpc>
              <a:spcAft>
                <a:spcPts val="600"/>
              </a:spcAft>
            </a:pPr>
            <a:r>
              <a:rPr lang="en-US" sz="1000" dirty="0">
                <a:solidFill>
                  <a:schemeClr val="bg1"/>
                </a:solidFill>
                <a:latin typeface="+mj-lt"/>
              </a:rPr>
              <a:t>Push Containers</a:t>
            </a:r>
          </a:p>
        </p:txBody>
      </p:sp>
      <p:cxnSp>
        <p:nvCxnSpPr>
          <p:cNvPr id="85" name="Elbow Connector 84"/>
          <p:cNvCxnSpPr/>
          <p:nvPr/>
        </p:nvCxnSpPr>
        <p:spPr>
          <a:xfrm>
            <a:off x="10979314" y="2731122"/>
            <a:ext cx="12700" cy="2421660"/>
          </a:xfrm>
          <a:prstGeom prst="bentConnector3">
            <a:avLst>
              <a:gd name="adj1" fmla="val 2200496"/>
            </a:avLst>
          </a:prstGeom>
          <a:ln w="25400">
            <a:solidFill>
              <a:schemeClr val="tx2"/>
            </a:solidFill>
            <a:headEnd type="triangle" w="lg" len="lg"/>
            <a:tailEnd type="ova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11398394" y="3807745"/>
            <a:ext cx="717061" cy="276999"/>
          </a:xfrm>
          <a:prstGeom prst="rect">
            <a:avLst/>
          </a:prstGeom>
          <a:noFill/>
        </p:spPr>
        <p:txBody>
          <a:bodyPr wrap="square" lIns="0" tIns="0" rIns="0" bIns="0" rtlCol="0" anchor="ctr">
            <a:spAutoFit/>
          </a:bodyPr>
          <a:lstStyle/>
          <a:p>
            <a:pPr>
              <a:lnSpc>
                <a:spcPct val="90000"/>
              </a:lnSpc>
              <a:spcAft>
                <a:spcPts val="600"/>
              </a:spcAft>
            </a:pPr>
            <a:r>
              <a:rPr lang="en-US" sz="1000">
                <a:solidFill>
                  <a:schemeClr val="bg1"/>
                </a:solidFill>
                <a:latin typeface="+mj-lt"/>
              </a:rPr>
              <a:t>Pull </a:t>
            </a:r>
            <a:r>
              <a:rPr lang="en-US" sz="1000" dirty="0">
                <a:solidFill>
                  <a:schemeClr val="bg1"/>
                </a:solidFill>
                <a:latin typeface="+mj-lt"/>
              </a:rPr>
              <a:t>Containers</a:t>
            </a:r>
          </a:p>
        </p:txBody>
      </p:sp>
      <p:grpSp>
        <p:nvGrpSpPr>
          <p:cNvPr id="97" name="Group 96"/>
          <p:cNvGrpSpPr/>
          <p:nvPr/>
        </p:nvGrpSpPr>
        <p:grpSpPr>
          <a:xfrm>
            <a:off x="6633980" y="2187173"/>
            <a:ext cx="4104477" cy="1620572"/>
            <a:chOff x="6220623" y="1986657"/>
            <a:chExt cx="3848556" cy="1566245"/>
          </a:xfrm>
        </p:grpSpPr>
        <p:sp>
          <p:nvSpPr>
            <p:cNvPr id="93" name="Rounded Rectangle 92">
              <a:extLst>
                <a:ext uri="{FF2B5EF4-FFF2-40B4-BE49-F238E27FC236}">
                  <a16:creationId xmlns:a16="http://schemas.microsoft.com/office/drawing/2014/main" id="{A477152B-BDF4-2D43-B8B7-49ABBC617877}"/>
                </a:ext>
              </a:extLst>
            </p:cNvPr>
            <p:cNvSpPr/>
            <p:nvPr/>
          </p:nvSpPr>
          <p:spPr bwMode="auto">
            <a:xfrm>
              <a:off x="6220623" y="1986657"/>
              <a:ext cx="853278" cy="156624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22960" rIns="0" bIns="0" numCol="1" spcCol="0" rtlCol="0" fromWordArt="0" anchor="t" anchorCtr="0" forceAA="0" compatLnSpc="1">
              <a:prstTxWarp prst="textNoShape">
                <a:avLst/>
              </a:prstTxWarp>
              <a:noAutofit/>
            </a:bodyPr>
            <a:lstStyle/>
            <a:p>
              <a:pPr algn="ctr"/>
              <a:r>
                <a:rPr lang="en-US" sz="1200" dirty="0">
                  <a:solidFill>
                    <a:schemeClr val="bg1"/>
                  </a:solidFill>
                  <a:latin typeface="+mj-lt"/>
                </a:rPr>
                <a:t>App </a:t>
              </a:r>
              <a:br>
                <a:rPr lang="en-US" sz="1200" dirty="0">
                  <a:solidFill>
                    <a:schemeClr val="bg1"/>
                  </a:solidFill>
                  <a:latin typeface="+mj-lt"/>
                </a:rPr>
              </a:br>
              <a:r>
                <a:rPr lang="en-US" sz="1200" dirty="0">
                  <a:solidFill>
                    <a:schemeClr val="bg1"/>
                  </a:solidFill>
                  <a:latin typeface="+mj-lt"/>
                </a:rPr>
                <a:t>Service </a:t>
              </a:r>
              <a:br>
                <a:rPr lang="en-US" sz="1200" dirty="0">
                  <a:solidFill>
                    <a:schemeClr val="bg1"/>
                  </a:solidFill>
                  <a:latin typeface="+mj-lt"/>
                </a:rPr>
              </a:br>
              <a:r>
                <a:rPr lang="en-US" sz="1200" dirty="0">
                  <a:solidFill>
                    <a:schemeClr val="bg1"/>
                  </a:solidFill>
                  <a:latin typeface="+mj-lt"/>
                </a:rPr>
                <a:t>Plan</a:t>
              </a:r>
            </a:p>
          </p:txBody>
        </p:sp>
        <p:sp>
          <p:nvSpPr>
            <p:cNvPr id="94" name="Rounded Rectangle 93">
              <a:extLst>
                <a:ext uri="{FF2B5EF4-FFF2-40B4-BE49-F238E27FC236}">
                  <a16:creationId xmlns:a16="http://schemas.microsoft.com/office/drawing/2014/main" id="{A477152B-BDF4-2D43-B8B7-49ABBC617877}"/>
                </a:ext>
              </a:extLst>
            </p:cNvPr>
            <p:cNvSpPr/>
            <p:nvPr/>
          </p:nvSpPr>
          <p:spPr bwMode="auto">
            <a:xfrm>
              <a:off x="7219049" y="1986657"/>
              <a:ext cx="853278" cy="156624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22960" rIns="0" bIns="0" numCol="1" spcCol="0" rtlCol="0" fromWordArt="0" anchor="t" anchorCtr="0" forceAA="0" compatLnSpc="1">
              <a:prstTxWarp prst="textNoShape">
                <a:avLst/>
              </a:prstTxWarp>
              <a:noAutofit/>
            </a:bodyPr>
            <a:lstStyle/>
            <a:p>
              <a:pPr algn="ctr"/>
              <a:r>
                <a:rPr lang="en-US" sz="1200" dirty="0">
                  <a:solidFill>
                    <a:schemeClr val="bg1"/>
                  </a:solidFill>
                  <a:latin typeface="+mj-lt"/>
                </a:rPr>
                <a:t>Cosmos</a:t>
              </a:r>
            </a:p>
            <a:p>
              <a:pPr algn="ctr"/>
              <a:r>
                <a:rPr lang="en-US" sz="1200" dirty="0">
                  <a:solidFill>
                    <a:schemeClr val="bg1"/>
                  </a:solidFill>
                  <a:latin typeface="+mj-lt"/>
                </a:rPr>
                <a:t>DB</a:t>
              </a:r>
            </a:p>
          </p:txBody>
        </p:sp>
        <p:sp>
          <p:nvSpPr>
            <p:cNvPr id="95" name="Rounded Rectangle 94">
              <a:extLst>
                <a:ext uri="{FF2B5EF4-FFF2-40B4-BE49-F238E27FC236}">
                  <a16:creationId xmlns:a16="http://schemas.microsoft.com/office/drawing/2014/main" id="{A477152B-BDF4-2D43-B8B7-49ABBC617877}"/>
                </a:ext>
              </a:extLst>
            </p:cNvPr>
            <p:cNvSpPr/>
            <p:nvPr/>
          </p:nvSpPr>
          <p:spPr bwMode="auto">
            <a:xfrm>
              <a:off x="8217475" y="1986657"/>
              <a:ext cx="853278" cy="156624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22960" rIns="0" bIns="0" numCol="1" spcCol="0" rtlCol="0" fromWordArt="0" anchor="t" anchorCtr="0" forceAA="0" compatLnSpc="1">
              <a:prstTxWarp prst="textNoShape">
                <a:avLst/>
              </a:prstTxWarp>
              <a:noAutofit/>
            </a:bodyPr>
            <a:lstStyle/>
            <a:p>
              <a:pPr algn="ctr"/>
              <a:r>
                <a:rPr lang="en-US" sz="1200" dirty="0">
                  <a:solidFill>
                    <a:schemeClr val="bg1"/>
                  </a:solidFill>
                  <a:latin typeface="+mj-lt"/>
                </a:rPr>
                <a:t>Web </a:t>
              </a:r>
              <a:br>
                <a:rPr lang="en-US" sz="1200" dirty="0">
                  <a:solidFill>
                    <a:schemeClr val="bg1"/>
                  </a:solidFill>
                  <a:latin typeface="+mj-lt"/>
                </a:rPr>
              </a:br>
              <a:r>
                <a:rPr lang="en-US" sz="1200" dirty="0">
                  <a:solidFill>
                    <a:schemeClr val="bg1"/>
                  </a:solidFill>
                  <a:latin typeface="+mj-lt"/>
                </a:rPr>
                <a:t>App</a:t>
              </a:r>
            </a:p>
          </p:txBody>
        </p:sp>
        <p:sp>
          <p:nvSpPr>
            <p:cNvPr id="96" name="Rounded Rectangle 95">
              <a:extLst>
                <a:ext uri="{FF2B5EF4-FFF2-40B4-BE49-F238E27FC236}">
                  <a16:creationId xmlns:a16="http://schemas.microsoft.com/office/drawing/2014/main" id="{A477152B-BDF4-2D43-B8B7-49ABBC617877}"/>
                </a:ext>
              </a:extLst>
            </p:cNvPr>
            <p:cNvSpPr/>
            <p:nvPr/>
          </p:nvSpPr>
          <p:spPr bwMode="auto">
            <a:xfrm>
              <a:off x="9215901" y="1986657"/>
              <a:ext cx="853278" cy="156624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22960" rIns="0" bIns="0" numCol="1" spcCol="0" rtlCol="0" fromWordArt="0" anchor="t" anchorCtr="0" forceAA="0" compatLnSpc="1">
              <a:prstTxWarp prst="textNoShape">
                <a:avLst/>
              </a:prstTxWarp>
              <a:noAutofit/>
            </a:bodyPr>
            <a:lstStyle/>
            <a:p>
              <a:pPr algn="ctr"/>
              <a:r>
                <a:rPr lang="en-US" sz="1200" dirty="0">
                  <a:solidFill>
                    <a:schemeClr val="bg1"/>
                  </a:solidFill>
                  <a:latin typeface="+mj-lt"/>
                </a:rPr>
                <a:t>App </a:t>
              </a:r>
              <a:br>
                <a:rPr lang="en-US" sz="1200" dirty="0">
                  <a:solidFill>
                    <a:schemeClr val="bg1"/>
                  </a:solidFill>
                  <a:latin typeface="+mj-lt"/>
                </a:rPr>
              </a:br>
              <a:r>
                <a:rPr lang="en-US" sz="1200" dirty="0">
                  <a:solidFill>
                    <a:schemeClr val="bg1"/>
                  </a:solidFill>
                  <a:latin typeface="+mj-lt"/>
                </a:rPr>
                <a:t>Insights</a:t>
              </a:r>
            </a:p>
          </p:txBody>
        </p:sp>
      </p:grpSp>
      <p:pic>
        <p:nvPicPr>
          <p:cNvPr id="98" name="Picture 97"/>
          <p:cNvPicPr>
            <a:picLocks noChangeAspect="1"/>
          </p:cNvPicPr>
          <p:nvPr/>
        </p:nvPicPr>
        <p:blipFill>
          <a:blip r:embed="rId5"/>
          <a:stretch>
            <a:fillRect/>
          </a:stretch>
        </p:blipFill>
        <p:spPr>
          <a:xfrm>
            <a:off x="6925706" y="2486277"/>
            <a:ext cx="325470" cy="328205"/>
          </a:xfrm>
          <a:prstGeom prst="rect">
            <a:avLst/>
          </a:prstGeom>
        </p:spPr>
      </p:pic>
      <p:pic>
        <p:nvPicPr>
          <p:cNvPr id="99" name="Picture 98"/>
          <p:cNvPicPr>
            <a:picLocks noChangeAspect="1"/>
          </p:cNvPicPr>
          <p:nvPr/>
        </p:nvPicPr>
        <p:blipFill>
          <a:blip r:embed="rId6"/>
          <a:stretch>
            <a:fillRect/>
          </a:stretch>
        </p:blipFill>
        <p:spPr>
          <a:xfrm>
            <a:off x="7978744" y="2488697"/>
            <a:ext cx="350128" cy="323364"/>
          </a:xfrm>
          <a:prstGeom prst="rect">
            <a:avLst/>
          </a:prstGeom>
        </p:spPr>
      </p:pic>
      <p:pic>
        <p:nvPicPr>
          <p:cNvPr id="100" name="Picture 99"/>
          <p:cNvPicPr>
            <a:picLocks noChangeAspect="1"/>
          </p:cNvPicPr>
          <p:nvPr/>
        </p:nvPicPr>
        <p:blipFill>
          <a:blip r:embed="rId7"/>
          <a:stretch>
            <a:fillRect/>
          </a:stretch>
        </p:blipFill>
        <p:spPr>
          <a:xfrm>
            <a:off x="9019434" y="2498367"/>
            <a:ext cx="405366" cy="304024"/>
          </a:xfrm>
          <a:prstGeom prst="rect">
            <a:avLst/>
          </a:prstGeom>
        </p:spPr>
      </p:pic>
      <p:pic>
        <p:nvPicPr>
          <p:cNvPr id="101" name="Picture 100"/>
          <p:cNvPicPr>
            <a:picLocks noChangeAspect="1"/>
          </p:cNvPicPr>
          <p:nvPr/>
        </p:nvPicPr>
        <p:blipFill>
          <a:blip r:embed="rId8"/>
          <a:stretch>
            <a:fillRect/>
          </a:stretch>
        </p:blipFill>
        <p:spPr>
          <a:xfrm>
            <a:off x="10140249" y="2451148"/>
            <a:ext cx="286395" cy="398462"/>
          </a:xfrm>
          <a:prstGeom prst="rect">
            <a:avLst/>
          </a:prstGeom>
        </p:spPr>
      </p:pic>
      <p:sp>
        <p:nvSpPr>
          <p:cNvPr id="103" name="Rounded Rectangle 102">
            <a:extLst>
              <a:ext uri="{FF2B5EF4-FFF2-40B4-BE49-F238E27FC236}">
                <a16:creationId xmlns:a16="http://schemas.microsoft.com/office/drawing/2014/main" id="{A477152B-BDF4-2D43-B8B7-49ABBC617877}"/>
              </a:ext>
            </a:extLst>
          </p:cNvPr>
          <p:cNvSpPr/>
          <p:nvPr/>
        </p:nvSpPr>
        <p:spPr bwMode="auto">
          <a:xfrm>
            <a:off x="6633980" y="5339674"/>
            <a:ext cx="4104477" cy="475709"/>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8640" tIns="0" rIns="0" bIns="0" numCol="1" spcCol="0" rtlCol="0" fromWordArt="0" anchor="ctr" anchorCtr="0" forceAA="0" compatLnSpc="1">
            <a:prstTxWarp prst="textNoShape">
              <a:avLst/>
            </a:prstTxWarp>
            <a:noAutofit/>
          </a:bodyPr>
          <a:lstStyle/>
          <a:p>
            <a:pPr defTabSz="932472" fontAlgn="base">
              <a:spcBef>
                <a:spcPct val="0"/>
              </a:spcBef>
              <a:spcAft>
                <a:spcPct val="0"/>
              </a:spcAft>
            </a:pPr>
            <a:r>
              <a:rPr lang="en-US" sz="1200" dirty="0">
                <a:solidFill>
                  <a:schemeClr val="bg1"/>
                </a:solidFill>
                <a:latin typeface="+mj-lt"/>
                <a:ea typeface="Segoe UI" pitchFamily="34" charset="0"/>
                <a:cs typeface="Segoe UI" pitchFamily="34" charset="0"/>
              </a:rPr>
              <a:t>GitHub Container Registry</a:t>
            </a:r>
            <a:endParaRPr lang="nl-NL" sz="1200" dirty="0">
              <a:solidFill>
                <a:schemeClr val="bg1"/>
              </a:solidFill>
              <a:latin typeface="+mj-lt"/>
              <a:ea typeface="Segoe UI" pitchFamily="34" charset="0"/>
              <a:cs typeface="Segoe UI" pitchFamily="34" charset="0"/>
            </a:endParaRPr>
          </a:p>
        </p:txBody>
      </p:sp>
      <p:pic>
        <p:nvPicPr>
          <p:cNvPr id="107" name="Picture 106"/>
          <p:cNvPicPr>
            <a:picLocks noChangeAspect="1"/>
          </p:cNvPicPr>
          <p:nvPr/>
        </p:nvPicPr>
        <p:blipFill>
          <a:blip r:embed="rId9"/>
          <a:stretch>
            <a:fillRect/>
          </a:stretch>
        </p:blipFill>
        <p:spPr>
          <a:xfrm>
            <a:off x="6824373" y="5465640"/>
            <a:ext cx="202665" cy="223776"/>
          </a:xfrm>
          <a:prstGeom prst="rect">
            <a:avLst/>
          </a:prstGeom>
        </p:spPr>
      </p:pic>
      <p:pic>
        <p:nvPicPr>
          <p:cNvPr id="108" name="Picture 107"/>
          <p:cNvPicPr>
            <a:picLocks noChangeAspect="1"/>
          </p:cNvPicPr>
          <p:nvPr/>
        </p:nvPicPr>
        <p:blipFill>
          <a:blip r:embed="rId9"/>
          <a:stretch>
            <a:fillRect/>
          </a:stretch>
        </p:blipFill>
        <p:spPr>
          <a:xfrm>
            <a:off x="6827070" y="4617546"/>
            <a:ext cx="371092" cy="409747"/>
          </a:xfrm>
          <a:prstGeom prst="rect">
            <a:avLst/>
          </a:prstGeom>
        </p:spPr>
      </p:pic>
      <p:pic>
        <p:nvPicPr>
          <p:cNvPr id="109" name="Picture 108"/>
          <p:cNvPicPr>
            <a:picLocks noChangeAspect="1"/>
          </p:cNvPicPr>
          <p:nvPr/>
        </p:nvPicPr>
        <p:blipFill>
          <a:blip r:embed="rId9"/>
          <a:stretch>
            <a:fillRect/>
          </a:stretch>
        </p:blipFill>
        <p:spPr>
          <a:xfrm>
            <a:off x="7480444" y="4617546"/>
            <a:ext cx="371092" cy="409747"/>
          </a:xfrm>
          <a:prstGeom prst="rect">
            <a:avLst/>
          </a:prstGeom>
        </p:spPr>
      </p:pic>
      <p:pic>
        <p:nvPicPr>
          <p:cNvPr id="110" name="Picture 109"/>
          <p:cNvPicPr>
            <a:picLocks noChangeAspect="1"/>
          </p:cNvPicPr>
          <p:nvPr/>
        </p:nvPicPr>
        <p:blipFill>
          <a:blip r:embed="rId9"/>
          <a:stretch>
            <a:fillRect/>
          </a:stretch>
        </p:blipFill>
        <p:spPr>
          <a:xfrm>
            <a:off x="8133818" y="4617546"/>
            <a:ext cx="371092" cy="409747"/>
          </a:xfrm>
          <a:prstGeom prst="rect">
            <a:avLst/>
          </a:prstGeom>
        </p:spPr>
      </p:pic>
      <p:pic>
        <p:nvPicPr>
          <p:cNvPr id="111" name="Picture 110"/>
          <p:cNvPicPr>
            <a:picLocks noChangeAspect="1"/>
          </p:cNvPicPr>
          <p:nvPr/>
        </p:nvPicPr>
        <p:blipFill>
          <a:blip r:embed="rId9"/>
          <a:stretch>
            <a:fillRect/>
          </a:stretch>
        </p:blipFill>
        <p:spPr>
          <a:xfrm>
            <a:off x="8787191" y="4617546"/>
            <a:ext cx="371092" cy="409747"/>
          </a:xfrm>
          <a:prstGeom prst="rect">
            <a:avLst/>
          </a:prstGeom>
        </p:spPr>
      </p:pic>
      <p:pic>
        <p:nvPicPr>
          <p:cNvPr id="35" name="Picture 34"/>
          <p:cNvPicPr>
            <a:picLocks noChangeAspect="1"/>
          </p:cNvPicPr>
          <p:nvPr/>
        </p:nvPicPr>
        <p:blipFill>
          <a:blip r:embed="rId10"/>
          <a:stretch>
            <a:fillRect/>
          </a:stretch>
        </p:blipFill>
        <p:spPr>
          <a:xfrm>
            <a:off x="2396885" y="3780628"/>
            <a:ext cx="310744" cy="310744"/>
          </a:xfrm>
          <a:prstGeom prst="rect">
            <a:avLst/>
          </a:prstGeom>
        </p:spPr>
      </p:pic>
    </p:spTree>
    <p:extLst>
      <p:ext uri="{BB962C8B-B14F-4D97-AF65-F5344CB8AC3E}">
        <p14:creationId xmlns:p14="http://schemas.microsoft.com/office/powerpoint/2010/main" val="6506922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944687" y="-1"/>
            <a:ext cx="10491788" cy="6994525"/>
          </a:xfrm>
          <a:prstGeom prst="rect">
            <a:avLst/>
          </a:prstGeom>
        </p:spPr>
      </p:pic>
      <p:sp>
        <p:nvSpPr>
          <p:cNvPr id="7" name="Rectangle 6"/>
          <p:cNvSpPr/>
          <p:nvPr/>
        </p:nvSpPr>
        <p:spPr bwMode="auto">
          <a:xfrm>
            <a:off x="1944687" y="-2"/>
            <a:ext cx="6703909"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0"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6823558" cy="658155"/>
          </a:xfrm>
        </p:spPr>
        <p:txBody>
          <a:bodyPr/>
          <a:lstStyle/>
          <a:p>
            <a:r>
              <a:rPr lang="en-US" dirty="0">
                <a:solidFill>
                  <a:srgbClr val="FFFFFF"/>
                </a:solidFill>
              </a:rPr>
              <a:t>Concept Presentation</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1</a:t>
            </a:r>
          </a:p>
        </p:txBody>
      </p:sp>
    </p:spTree>
    <p:extLst>
      <p:ext uri="{BB962C8B-B14F-4D97-AF65-F5344CB8AC3E}">
        <p14:creationId xmlns:p14="http://schemas.microsoft.com/office/powerpoint/2010/main" val="123902771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alphaModFix amt="80000"/>
            <a:extLst>
              <a:ext uri="{28A0092B-C50C-407E-A947-70E740481C1C}">
                <a14:useLocalDpi xmlns:a14="http://schemas.microsoft.com/office/drawing/2010/main" val="0"/>
              </a:ext>
            </a:extLst>
          </a:blip>
          <a:srcRect r="19375"/>
          <a:stretch/>
        </p:blipFill>
        <p:spPr>
          <a:xfrm>
            <a:off x="3960545" y="-1"/>
            <a:ext cx="8475930" cy="6994523"/>
          </a:xfrm>
          <a:prstGeom prst="rect">
            <a:avLst/>
          </a:prstGeom>
        </p:spPr>
      </p:pic>
      <p:sp>
        <p:nvSpPr>
          <p:cNvPr id="7" name="Rectangle 6"/>
          <p:cNvSpPr/>
          <p:nvPr/>
        </p:nvSpPr>
        <p:spPr bwMode="auto">
          <a:xfrm>
            <a:off x="3960545" y="-2"/>
            <a:ext cx="6370810"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624995" y="-2"/>
            <a:ext cx="820220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6823558" cy="658155"/>
          </a:xfrm>
        </p:spPr>
        <p:txBody>
          <a:bodyPr/>
          <a:lstStyle/>
          <a:p>
            <a:r>
              <a:rPr lang="en-US" dirty="0">
                <a:solidFill>
                  <a:srgbClr val="FFFFFF"/>
                </a:solidFill>
              </a:rPr>
              <a:t>Hands-On</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a:solidFill>
                  <a:srgbClr val="0078D4"/>
                </a:solidFill>
                <a:cs typeface="Segoe UI Semilight"/>
              </a:rPr>
              <a:t>Module 1</a:t>
            </a:r>
            <a:endParaRPr lang="en-US" sz="1600" dirty="0">
              <a:solidFill>
                <a:srgbClr val="0078D4"/>
              </a:solidFill>
              <a:cs typeface="Segoe UI Semilight"/>
            </a:endParaRPr>
          </a:p>
        </p:txBody>
      </p:sp>
    </p:spTree>
    <p:extLst>
      <p:ext uri="{BB962C8B-B14F-4D97-AF65-F5344CB8AC3E}">
        <p14:creationId xmlns:p14="http://schemas.microsoft.com/office/powerpoint/2010/main" val="110291288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2432807" cy="411162"/>
          </a:xfrm>
        </p:spPr>
        <p:txBody>
          <a:bodyPr/>
          <a:lstStyle/>
          <a:p>
            <a:r>
              <a:rPr lang="en-US" dirty="0">
                <a:cs typeface="Segoe UI"/>
              </a:rPr>
              <a:t>Introduction</a:t>
            </a:r>
            <a:endParaRPr lang="en-US" dirty="0"/>
          </a:p>
        </p:txBody>
      </p:sp>
      <p:sp>
        <p:nvSpPr>
          <p:cNvPr id="10"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Code to Cloud Workshop</a:t>
            </a:r>
          </a:p>
        </p:txBody>
      </p:sp>
      <p:sp>
        <p:nvSpPr>
          <p:cNvPr id="14" name="Rectangle 13">
            <a:extLst>
              <a:ext uri="{FF2B5EF4-FFF2-40B4-BE49-F238E27FC236}">
                <a16:creationId xmlns:a16="http://schemas.microsoft.com/office/drawing/2014/main" id="{F5F8E58C-FBF8-804F-A5FA-BC7A4C68A494}"/>
              </a:ext>
            </a:extLst>
          </p:cNvPr>
          <p:cNvSpPr/>
          <p:nvPr/>
        </p:nvSpPr>
        <p:spPr>
          <a:xfrm>
            <a:off x="465136" y="2010778"/>
            <a:ext cx="2810327" cy="492443"/>
          </a:xfrm>
          <a:prstGeom prst="rect">
            <a:avLst/>
          </a:prstGeom>
        </p:spPr>
        <p:txBody>
          <a:bodyPr wrap="square" lIns="0" tIns="0" rIns="0" bIns="0">
            <a:spAutoFit/>
          </a:bodyPr>
          <a:lstStyle/>
          <a:p>
            <a:r>
              <a:rPr lang="en-US" sz="1600" b="1" dirty="0">
                <a:solidFill>
                  <a:schemeClr val="bg1"/>
                </a:solidFill>
                <a:latin typeface="+mj-lt"/>
              </a:rPr>
              <a:t>This workshop focuses on the code-to-cloud journey </a:t>
            </a:r>
          </a:p>
        </p:txBody>
      </p:sp>
      <p:sp>
        <p:nvSpPr>
          <p:cNvPr id="20" name="Rectangle 19">
            <a:extLst>
              <a:ext uri="{FF2B5EF4-FFF2-40B4-BE49-F238E27FC236}">
                <a16:creationId xmlns:a16="http://schemas.microsoft.com/office/drawing/2014/main" id="{BCBF3059-2EB8-B043-B66C-0D15D523D7FF}"/>
              </a:ext>
            </a:extLst>
          </p:cNvPr>
          <p:cNvSpPr/>
          <p:nvPr/>
        </p:nvSpPr>
        <p:spPr>
          <a:xfrm>
            <a:off x="465137" y="3249491"/>
            <a:ext cx="3260702" cy="2298065"/>
          </a:xfrm>
          <a:prstGeom prst="rect">
            <a:avLst/>
          </a:prstGeom>
        </p:spPr>
        <p:txBody>
          <a:bodyPr wrap="square" lIns="0" tIns="0" rIns="0" bIns="0">
            <a:spAutoFit/>
          </a:bodyPr>
          <a:lstStyle/>
          <a:p>
            <a:pPr marL="285750" indent="-285750">
              <a:spcAft>
                <a:spcPts val="400"/>
              </a:spcAft>
              <a:buClr>
                <a:schemeClr val="tx2"/>
              </a:buClr>
              <a:buFont typeface="Arial" panose="020B0604020202020204" pitchFamily="34" charset="0"/>
              <a:buChar char="•"/>
            </a:pPr>
            <a:r>
              <a:rPr lang="en-US" sz="1400" dirty="0">
                <a:solidFill>
                  <a:schemeClr val="bg1"/>
                </a:solidFill>
              </a:rPr>
              <a:t>Integration with Azure Boards</a:t>
            </a:r>
          </a:p>
          <a:p>
            <a:pPr marL="285750" indent="-285750">
              <a:spcAft>
                <a:spcPts val="400"/>
              </a:spcAft>
              <a:buClr>
                <a:schemeClr val="tx2"/>
              </a:buClr>
              <a:buFont typeface="Arial" panose="020B0604020202020204" pitchFamily="34" charset="0"/>
              <a:buChar char="•"/>
            </a:pPr>
            <a:r>
              <a:rPr lang="en-US" sz="1400" dirty="0">
                <a:solidFill>
                  <a:schemeClr val="bg1"/>
                </a:solidFill>
              </a:rPr>
              <a:t>Working with GitHub Codespaces</a:t>
            </a:r>
          </a:p>
          <a:p>
            <a:pPr marL="285750" indent="-285750">
              <a:spcAft>
                <a:spcPts val="400"/>
              </a:spcAft>
              <a:buClr>
                <a:schemeClr val="tx2"/>
              </a:buClr>
              <a:buFont typeface="Arial" panose="020B0604020202020204" pitchFamily="34" charset="0"/>
              <a:buChar char="•"/>
            </a:pPr>
            <a:r>
              <a:rPr lang="en-US" sz="1400" dirty="0">
                <a:solidFill>
                  <a:schemeClr val="bg1"/>
                </a:solidFill>
              </a:rPr>
              <a:t>GitHub Flow</a:t>
            </a:r>
          </a:p>
          <a:p>
            <a:pPr marL="285750" indent="-285750">
              <a:spcAft>
                <a:spcPts val="400"/>
              </a:spcAft>
              <a:buClr>
                <a:schemeClr val="tx2"/>
              </a:buClr>
              <a:buFont typeface="Arial" panose="020B0604020202020204" pitchFamily="34" charset="0"/>
              <a:buChar char="•"/>
            </a:pPr>
            <a:r>
              <a:rPr lang="en-US" sz="1400" dirty="0">
                <a:solidFill>
                  <a:schemeClr val="bg1"/>
                </a:solidFill>
              </a:rPr>
              <a:t>GitHub Container Registry</a:t>
            </a:r>
          </a:p>
          <a:p>
            <a:pPr marL="285750" indent="-285750">
              <a:spcAft>
                <a:spcPts val="400"/>
              </a:spcAft>
              <a:buClr>
                <a:schemeClr val="tx2"/>
              </a:buClr>
              <a:buFont typeface="Arial" panose="020B0604020202020204" pitchFamily="34" charset="0"/>
              <a:buChar char="•"/>
            </a:pPr>
            <a:r>
              <a:rPr lang="en-US" sz="1400" dirty="0">
                <a:solidFill>
                  <a:schemeClr val="bg1"/>
                </a:solidFill>
              </a:rPr>
              <a:t>Using Docker and Docker Compose</a:t>
            </a:r>
          </a:p>
          <a:p>
            <a:pPr marL="285750" indent="-285750">
              <a:spcAft>
                <a:spcPts val="400"/>
              </a:spcAft>
              <a:buClr>
                <a:schemeClr val="tx2"/>
              </a:buClr>
              <a:buFont typeface="Arial" panose="020B0604020202020204" pitchFamily="34" charset="0"/>
              <a:buChar char="•"/>
            </a:pPr>
            <a:r>
              <a:rPr lang="en-US" sz="1400" dirty="0">
                <a:solidFill>
                  <a:schemeClr val="bg1"/>
                </a:solidFill>
              </a:rPr>
              <a:t>Deploy Solution to Azure Web </a:t>
            </a:r>
            <a:br>
              <a:rPr lang="en-US" sz="1400" dirty="0">
                <a:solidFill>
                  <a:schemeClr val="bg1"/>
                </a:solidFill>
              </a:rPr>
            </a:br>
            <a:r>
              <a:rPr lang="en-US" sz="1400" dirty="0">
                <a:solidFill>
                  <a:schemeClr val="bg1"/>
                </a:solidFill>
              </a:rPr>
              <a:t>App with Containers</a:t>
            </a:r>
          </a:p>
          <a:p>
            <a:pPr marL="285750" indent="-285750">
              <a:spcAft>
                <a:spcPts val="400"/>
              </a:spcAft>
              <a:buClr>
                <a:schemeClr val="tx2"/>
              </a:buClr>
              <a:buFont typeface="Arial" panose="020B0604020202020204" pitchFamily="34" charset="0"/>
              <a:buChar char="•"/>
            </a:pPr>
            <a:r>
              <a:rPr lang="en-US" sz="1400" dirty="0">
                <a:solidFill>
                  <a:schemeClr val="bg1"/>
                </a:solidFill>
              </a:rPr>
              <a:t>Using GitHub Actions</a:t>
            </a:r>
          </a:p>
          <a:p>
            <a:pPr marL="285750" indent="-285750">
              <a:spcAft>
                <a:spcPts val="400"/>
              </a:spcAft>
              <a:buClr>
                <a:schemeClr val="tx2"/>
              </a:buClr>
              <a:buFont typeface="Arial" panose="020B0604020202020204" pitchFamily="34" charset="0"/>
              <a:buChar char="•"/>
            </a:pPr>
            <a:r>
              <a:rPr lang="en-US" sz="1400" dirty="0">
                <a:solidFill>
                  <a:schemeClr val="bg1"/>
                </a:solidFill>
              </a:rPr>
              <a:t>Using Azure DevOps Pipelines</a:t>
            </a:r>
          </a:p>
        </p:txBody>
      </p:sp>
      <p:sp>
        <p:nvSpPr>
          <p:cNvPr id="21" name="Rectangle 20">
            <a:extLst>
              <a:ext uri="{FF2B5EF4-FFF2-40B4-BE49-F238E27FC236}">
                <a16:creationId xmlns:a16="http://schemas.microsoft.com/office/drawing/2014/main" id="{F5F8E58C-FBF8-804F-A5FA-BC7A4C68A494}"/>
              </a:ext>
            </a:extLst>
          </p:cNvPr>
          <p:cNvSpPr/>
          <p:nvPr/>
        </p:nvSpPr>
        <p:spPr>
          <a:xfrm>
            <a:off x="465136" y="2874502"/>
            <a:ext cx="3944769" cy="215444"/>
          </a:xfrm>
          <a:prstGeom prst="rect">
            <a:avLst/>
          </a:prstGeom>
        </p:spPr>
        <p:txBody>
          <a:bodyPr wrap="square" lIns="0" tIns="0" rIns="0" bIns="0">
            <a:spAutoFit/>
          </a:bodyPr>
          <a:lstStyle/>
          <a:p>
            <a:r>
              <a:rPr lang="en-US" sz="1400" b="1" dirty="0">
                <a:solidFill>
                  <a:schemeClr val="tx2"/>
                </a:solidFill>
                <a:latin typeface="+mj-lt"/>
              </a:rPr>
              <a:t>Learning objectives:</a:t>
            </a:r>
          </a:p>
        </p:txBody>
      </p:sp>
      <p:sp>
        <p:nvSpPr>
          <p:cNvPr id="22" name="Rectangle 21">
            <a:extLst>
              <a:ext uri="{FF2B5EF4-FFF2-40B4-BE49-F238E27FC236}">
                <a16:creationId xmlns:a16="http://schemas.microsoft.com/office/drawing/2014/main" id="{209B4123-273F-A14A-A533-19E92F0A1889}"/>
              </a:ext>
            </a:extLst>
          </p:cNvPr>
          <p:cNvSpPr/>
          <p:nvPr/>
        </p:nvSpPr>
        <p:spPr bwMode="auto">
          <a:xfrm>
            <a:off x="5193732" y="2010778"/>
            <a:ext cx="6161206" cy="3107132"/>
          </a:xfrm>
          <a:prstGeom prst="rect">
            <a:avLst/>
          </a:prstGeom>
          <a:solidFill>
            <a:schemeClr val="bg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Rounded Rectangle 22">
            <a:extLst>
              <a:ext uri="{FF2B5EF4-FFF2-40B4-BE49-F238E27FC236}">
                <a16:creationId xmlns:a16="http://schemas.microsoft.com/office/drawing/2014/main" id="{AAD4DAE8-9877-F24E-89B6-9CE6A9A0AB50}"/>
              </a:ext>
            </a:extLst>
          </p:cNvPr>
          <p:cNvSpPr/>
          <p:nvPr/>
        </p:nvSpPr>
        <p:spPr bwMode="auto">
          <a:xfrm>
            <a:off x="5496711" y="2301832"/>
            <a:ext cx="2691408"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Azure Boards</a:t>
            </a:r>
          </a:p>
        </p:txBody>
      </p:sp>
      <p:sp>
        <p:nvSpPr>
          <p:cNvPr id="25" name="Rounded Rectangle 24">
            <a:extLst>
              <a:ext uri="{FF2B5EF4-FFF2-40B4-BE49-F238E27FC236}">
                <a16:creationId xmlns:a16="http://schemas.microsoft.com/office/drawing/2014/main" id="{62C19242-73D2-D246-B375-A7CF9705CCD6}"/>
              </a:ext>
            </a:extLst>
          </p:cNvPr>
          <p:cNvSpPr/>
          <p:nvPr/>
        </p:nvSpPr>
        <p:spPr bwMode="auto">
          <a:xfrm>
            <a:off x="5193732" y="1623873"/>
            <a:ext cx="6161206" cy="412861"/>
          </a:xfrm>
          <a:prstGeom prst="roundRect">
            <a:avLst>
              <a:gd name="adj" fmla="val 0"/>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r>
              <a:rPr lang="en-US" sz="1200" dirty="0">
                <a:latin typeface="+mj-lt"/>
              </a:rPr>
              <a:t>Learning objectives</a:t>
            </a:r>
            <a:endParaRPr lang="x-none" sz="1200" dirty="0">
              <a:latin typeface="+mj-lt"/>
            </a:endParaRPr>
          </a:p>
        </p:txBody>
      </p:sp>
      <p:sp>
        <p:nvSpPr>
          <p:cNvPr id="44" name="Rounded Rectangle 43">
            <a:extLst>
              <a:ext uri="{FF2B5EF4-FFF2-40B4-BE49-F238E27FC236}">
                <a16:creationId xmlns:a16="http://schemas.microsoft.com/office/drawing/2014/main" id="{AAD4DAE8-9877-F24E-89B6-9CE6A9A0AB50}"/>
              </a:ext>
            </a:extLst>
          </p:cNvPr>
          <p:cNvSpPr/>
          <p:nvPr/>
        </p:nvSpPr>
        <p:spPr bwMode="auto">
          <a:xfrm>
            <a:off x="5496711" y="2961579"/>
            <a:ext cx="2691408"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GitHub Codespaces</a:t>
            </a:r>
          </a:p>
        </p:txBody>
      </p:sp>
      <p:sp>
        <p:nvSpPr>
          <p:cNvPr id="46" name="Rounded Rectangle 45">
            <a:extLst>
              <a:ext uri="{FF2B5EF4-FFF2-40B4-BE49-F238E27FC236}">
                <a16:creationId xmlns:a16="http://schemas.microsoft.com/office/drawing/2014/main" id="{AAD4DAE8-9877-F24E-89B6-9CE6A9A0AB50}"/>
              </a:ext>
            </a:extLst>
          </p:cNvPr>
          <p:cNvSpPr/>
          <p:nvPr/>
        </p:nvSpPr>
        <p:spPr bwMode="auto">
          <a:xfrm>
            <a:off x="5496711" y="3621326"/>
            <a:ext cx="2691408"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GitHub Flow</a:t>
            </a:r>
          </a:p>
        </p:txBody>
      </p:sp>
      <p:sp>
        <p:nvSpPr>
          <p:cNvPr id="48" name="Rounded Rectangle 47">
            <a:extLst>
              <a:ext uri="{FF2B5EF4-FFF2-40B4-BE49-F238E27FC236}">
                <a16:creationId xmlns:a16="http://schemas.microsoft.com/office/drawing/2014/main" id="{AAD4DAE8-9877-F24E-89B6-9CE6A9A0AB50}"/>
              </a:ext>
            </a:extLst>
          </p:cNvPr>
          <p:cNvSpPr/>
          <p:nvPr/>
        </p:nvSpPr>
        <p:spPr bwMode="auto">
          <a:xfrm>
            <a:off x="5496711" y="4281074"/>
            <a:ext cx="2691408"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GitHub Container Registry</a:t>
            </a:r>
          </a:p>
        </p:txBody>
      </p:sp>
      <p:sp>
        <p:nvSpPr>
          <p:cNvPr id="50" name="Rounded Rectangle 49">
            <a:extLst>
              <a:ext uri="{FF2B5EF4-FFF2-40B4-BE49-F238E27FC236}">
                <a16:creationId xmlns:a16="http://schemas.microsoft.com/office/drawing/2014/main" id="{AAD4DAE8-9877-F24E-89B6-9CE6A9A0AB50}"/>
              </a:ext>
            </a:extLst>
          </p:cNvPr>
          <p:cNvSpPr/>
          <p:nvPr/>
        </p:nvSpPr>
        <p:spPr bwMode="auto">
          <a:xfrm>
            <a:off x="8327221" y="2301832"/>
            <a:ext cx="2691408"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Docker</a:t>
            </a:r>
          </a:p>
        </p:txBody>
      </p:sp>
      <p:sp>
        <p:nvSpPr>
          <p:cNvPr id="52" name="Rounded Rectangle 51">
            <a:extLst>
              <a:ext uri="{FF2B5EF4-FFF2-40B4-BE49-F238E27FC236}">
                <a16:creationId xmlns:a16="http://schemas.microsoft.com/office/drawing/2014/main" id="{AAD4DAE8-9877-F24E-89B6-9CE6A9A0AB50}"/>
              </a:ext>
            </a:extLst>
          </p:cNvPr>
          <p:cNvSpPr/>
          <p:nvPr/>
        </p:nvSpPr>
        <p:spPr bwMode="auto">
          <a:xfrm>
            <a:off x="8327221" y="2961579"/>
            <a:ext cx="2691408"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Azure Web App</a:t>
            </a:r>
          </a:p>
        </p:txBody>
      </p:sp>
      <p:sp>
        <p:nvSpPr>
          <p:cNvPr id="54" name="Rounded Rectangle 53">
            <a:extLst>
              <a:ext uri="{FF2B5EF4-FFF2-40B4-BE49-F238E27FC236}">
                <a16:creationId xmlns:a16="http://schemas.microsoft.com/office/drawing/2014/main" id="{AAD4DAE8-9877-F24E-89B6-9CE6A9A0AB50}"/>
              </a:ext>
            </a:extLst>
          </p:cNvPr>
          <p:cNvSpPr/>
          <p:nvPr/>
        </p:nvSpPr>
        <p:spPr bwMode="auto">
          <a:xfrm>
            <a:off x="8327221" y="3621326"/>
            <a:ext cx="2691408"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GitHub Actions</a:t>
            </a:r>
          </a:p>
        </p:txBody>
      </p:sp>
      <p:sp>
        <p:nvSpPr>
          <p:cNvPr id="56" name="Rounded Rectangle 55">
            <a:extLst>
              <a:ext uri="{FF2B5EF4-FFF2-40B4-BE49-F238E27FC236}">
                <a16:creationId xmlns:a16="http://schemas.microsoft.com/office/drawing/2014/main" id="{AAD4DAE8-9877-F24E-89B6-9CE6A9A0AB50}"/>
              </a:ext>
            </a:extLst>
          </p:cNvPr>
          <p:cNvSpPr/>
          <p:nvPr/>
        </p:nvSpPr>
        <p:spPr bwMode="auto">
          <a:xfrm>
            <a:off x="8327221" y="4281074"/>
            <a:ext cx="2691408"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Azure DevOps Pipelines</a:t>
            </a:r>
          </a:p>
        </p:txBody>
      </p:sp>
      <p:pic>
        <p:nvPicPr>
          <p:cNvPr id="58" name="Picture 57"/>
          <p:cNvPicPr>
            <a:picLocks noChangeAspect="1"/>
          </p:cNvPicPr>
          <p:nvPr/>
        </p:nvPicPr>
        <p:blipFill>
          <a:blip r:embed="rId3"/>
          <a:stretch>
            <a:fillRect/>
          </a:stretch>
        </p:blipFill>
        <p:spPr>
          <a:xfrm>
            <a:off x="5684926" y="2465926"/>
            <a:ext cx="234790" cy="229898"/>
          </a:xfrm>
          <a:prstGeom prst="rect">
            <a:avLst/>
          </a:prstGeom>
        </p:spPr>
      </p:pic>
      <p:sp>
        <p:nvSpPr>
          <p:cNvPr id="59" name="Rectangle 58" descr="Checkmark"/>
          <p:cNvSpPr/>
          <p:nvPr/>
        </p:nvSpPr>
        <p:spPr>
          <a:xfrm>
            <a:off x="5675196" y="3102212"/>
            <a:ext cx="254251" cy="248941"/>
          </a:xfrm>
          <a:prstGeom prst="rect">
            <a:avLst/>
          </a:prstGeom>
          <a:blipFill rotWithShape="1">
            <a:blip r:embed="rId4">
              <a:extLst>
                <a:ext uri="{28A0092B-C50C-407E-A947-70E740481C1C}">
                  <a14:useLocalDpi xmlns:a14="http://schemas.microsoft.com/office/drawing/2010/main" val="0"/>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pic>
        <p:nvPicPr>
          <p:cNvPr id="60" name="Picture 59"/>
          <p:cNvPicPr>
            <a:picLocks noChangeAspect="1"/>
          </p:cNvPicPr>
          <p:nvPr/>
        </p:nvPicPr>
        <p:blipFill>
          <a:blip r:embed="rId5"/>
          <a:stretch>
            <a:fillRect/>
          </a:stretch>
        </p:blipFill>
        <p:spPr>
          <a:xfrm>
            <a:off x="5675196" y="3757541"/>
            <a:ext cx="254251" cy="254251"/>
          </a:xfrm>
          <a:prstGeom prst="rect">
            <a:avLst/>
          </a:prstGeom>
        </p:spPr>
      </p:pic>
      <p:pic>
        <p:nvPicPr>
          <p:cNvPr id="61" name="Picture 60"/>
          <p:cNvPicPr>
            <a:picLocks noChangeAspect="1"/>
          </p:cNvPicPr>
          <p:nvPr/>
        </p:nvPicPr>
        <p:blipFill>
          <a:blip r:embed="rId6"/>
          <a:stretch>
            <a:fillRect/>
          </a:stretch>
        </p:blipFill>
        <p:spPr>
          <a:xfrm>
            <a:off x="5694986" y="4418181"/>
            <a:ext cx="214670" cy="237029"/>
          </a:xfrm>
          <a:prstGeom prst="rect">
            <a:avLst/>
          </a:prstGeom>
        </p:spPr>
      </p:pic>
      <p:pic>
        <p:nvPicPr>
          <p:cNvPr id="62" name="Picture 6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91098" y="2465926"/>
            <a:ext cx="319906" cy="229898"/>
          </a:xfrm>
          <a:prstGeom prst="rect">
            <a:avLst/>
          </a:prstGeom>
        </p:spPr>
      </p:pic>
      <p:pic>
        <p:nvPicPr>
          <p:cNvPr id="63" name="Picture 62"/>
          <p:cNvPicPr>
            <a:picLocks noChangeAspect="1"/>
          </p:cNvPicPr>
          <p:nvPr/>
        </p:nvPicPr>
        <p:blipFill>
          <a:blip r:embed="rId8"/>
          <a:stretch>
            <a:fillRect/>
          </a:stretch>
        </p:blipFill>
        <p:spPr>
          <a:xfrm>
            <a:off x="8547506" y="4450591"/>
            <a:ext cx="207091" cy="207091"/>
          </a:xfrm>
          <a:prstGeom prst="rect">
            <a:avLst/>
          </a:prstGeom>
        </p:spPr>
      </p:pic>
      <p:pic>
        <p:nvPicPr>
          <p:cNvPr id="64" name="Picture 63"/>
          <p:cNvPicPr>
            <a:picLocks noChangeAspect="1"/>
          </p:cNvPicPr>
          <p:nvPr/>
        </p:nvPicPr>
        <p:blipFill>
          <a:blip r:embed="rId9"/>
          <a:stretch>
            <a:fillRect/>
          </a:stretch>
        </p:blipFill>
        <p:spPr>
          <a:xfrm>
            <a:off x="8533324" y="3776337"/>
            <a:ext cx="235455" cy="235455"/>
          </a:xfrm>
          <a:prstGeom prst="rect">
            <a:avLst/>
          </a:prstGeom>
        </p:spPr>
      </p:pic>
      <p:pic>
        <p:nvPicPr>
          <p:cNvPr id="7" name="Picture 6"/>
          <p:cNvPicPr>
            <a:picLocks noChangeAspect="1"/>
          </p:cNvPicPr>
          <p:nvPr/>
        </p:nvPicPr>
        <p:blipFill>
          <a:blip r:embed="rId10"/>
          <a:stretch>
            <a:fillRect/>
          </a:stretch>
        </p:blipFill>
        <p:spPr>
          <a:xfrm>
            <a:off x="8520949" y="3135144"/>
            <a:ext cx="260204" cy="195153"/>
          </a:xfrm>
          <a:prstGeom prst="rect">
            <a:avLst/>
          </a:prstGeom>
        </p:spPr>
      </p:pic>
    </p:spTree>
    <p:extLst>
      <p:ext uri="{BB962C8B-B14F-4D97-AF65-F5344CB8AC3E}">
        <p14:creationId xmlns:p14="http://schemas.microsoft.com/office/powerpoint/2010/main" val="3611503523"/>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sp>
        <p:nvSpPr>
          <p:cNvPr id="9" name="Rounded Rectangle 8"/>
          <p:cNvSpPr/>
          <p:nvPr/>
        </p:nvSpPr>
        <p:spPr bwMode="auto">
          <a:xfrm>
            <a:off x="452963" y="2356947"/>
            <a:ext cx="1524048" cy="3262706"/>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Rounded Rectangle 10"/>
          <p:cNvSpPr/>
          <p:nvPr/>
        </p:nvSpPr>
        <p:spPr bwMode="auto">
          <a:xfrm>
            <a:off x="2115355" y="2356947"/>
            <a:ext cx="1524048" cy="3262706"/>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Rounded Rectangle 11"/>
          <p:cNvSpPr/>
          <p:nvPr/>
        </p:nvSpPr>
        <p:spPr bwMode="auto">
          <a:xfrm>
            <a:off x="3777748" y="2356947"/>
            <a:ext cx="1524048" cy="3262706"/>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Rounded Rectangle 14"/>
          <p:cNvSpPr/>
          <p:nvPr/>
        </p:nvSpPr>
        <p:spPr bwMode="auto">
          <a:xfrm>
            <a:off x="5440140" y="2356947"/>
            <a:ext cx="1524048" cy="3262706"/>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ounded Rectangle 15"/>
          <p:cNvSpPr/>
          <p:nvPr/>
        </p:nvSpPr>
        <p:spPr bwMode="auto">
          <a:xfrm>
            <a:off x="7102533" y="2356947"/>
            <a:ext cx="1524048" cy="3262706"/>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Rounded Rectangle 16"/>
          <p:cNvSpPr/>
          <p:nvPr/>
        </p:nvSpPr>
        <p:spPr bwMode="auto">
          <a:xfrm>
            <a:off x="8764925" y="2356947"/>
            <a:ext cx="1524048" cy="3262706"/>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Rounded Rectangle 17"/>
          <p:cNvSpPr/>
          <p:nvPr/>
        </p:nvSpPr>
        <p:spPr bwMode="auto">
          <a:xfrm>
            <a:off x="10427320" y="2356947"/>
            <a:ext cx="1524048" cy="3262706"/>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Title 8">
            <a:extLst>
              <a:ext uri="{FF2B5EF4-FFF2-40B4-BE49-F238E27FC236}">
                <a16:creationId xmlns:a16="http://schemas.microsoft.com/office/drawing/2014/main" id="{69D6E71D-2C26-D84A-A0A7-AB4BD656B3E0}"/>
              </a:ext>
            </a:extLst>
          </p:cNvPr>
          <p:cNvSpPr txBox="1">
            <a:spLocks/>
          </p:cNvSpPr>
          <p:nvPr/>
        </p:nvSpPr>
        <p:spPr>
          <a:xfrm>
            <a:off x="465138" y="1058158"/>
            <a:ext cx="6287342" cy="410369"/>
          </a:xfrm>
          <a:prstGeom prst="rect">
            <a:avLst/>
          </a:prstGeom>
        </p:spPr>
        <p:txBody>
          <a:bodyPr vert="horz" wrap="square" lIns="0" tIns="0" rIns="0" bIns="0" rtlCol="0" anchor="t">
            <a:spAutoFit/>
          </a:bodyPr>
          <a:lstStyle>
            <a:lvl1pPr algn="l" defTabSz="932742" rtl="0" eaLnBrk="1" latinLnBrk="0" hangingPunct="1">
              <a:lnSpc>
                <a:spcPts val="3200"/>
              </a:lnSpc>
              <a:spcBef>
                <a:spcPct val="0"/>
              </a:spcBef>
              <a:buNone/>
              <a:defRPr lang="en-US" sz="2800" b="0" kern="1200" cap="none" spc="-50" baseline="0">
                <a:ln w="3175">
                  <a:noFill/>
                </a:ln>
                <a:solidFill>
                  <a:srgbClr val="000000"/>
                </a:solidFill>
                <a:effectLst/>
                <a:latin typeface="+mj-lt"/>
                <a:ea typeface="+mn-ea"/>
                <a:cs typeface="Segoe UI" pitchFamily="34" charset="0"/>
              </a:defRPr>
            </a:lvl1pPr>
          </a:lstStyle>
          <a:p>
            <a:r>
              <a:rPr lang="en-US">
                <a:solidFill>
                  <a:schemeClr val="bg1"/>
                </a:solidFill>
              </a:rPr>
              <a:t>Improving the Developer </a:t>
            </a:r>
            <a:r>
              <a:rPr lang="en-US" dirty="0">
                <a:solidFill>
                  <a:schemeClr val="bg1"/>
                </a:solidFill>
              </a:rPr>
              <a:t>Workflow</a:t>
            </a:r>
          </a:p>
        </p:txBody>
      </p:sp>
      <p:sp>
        <p:nvSpPr>
          <p:cNvPr id="14" name="Text Placeholder 9">
            <a:extLst>
              <a:ext uri="{FF2B5EF4-FFF2-40B4-BE49-F238E27FC236}">
                <a16:creationId xmlns:a16="http://schemas.microsoft.com/office/drawing/2014/main" id="{EE94FDCB-8462-EB4C-8F5C-D465F05DA9E2}"/>
              </a:ext>
            </a:extLst>
          </p:cNvPr>
          <p:cNvSpPr>
            <a:spLocks noGrp="1"/>
          </p:cNvSpPr>
          <p:nvPr>
            <p:ph type="body" sz="quarter" idx="4294967295"/>
          </p:nvPr>
        </p:nvSpPr>
        <p:spPr>
          <a:xfrm>
            <a:off x="465138" y="636572"/>
            <a:ext cx="4919662" cy="213776"/>
          </a:xfrm>
          <a:prstGeom prst="rect">
            <a:avLst/>
          </a:prstGeom>
        </p:spPr>
        <p:txBody>
          <a:bodyPr lIns="0" tIns="0" rIns="0" bIns="0"/>
          <a:lstStyle/>
          <a:p>
            <a:r>
              <a:rPr lang="en-US" sz="1400" dirty="0">
                <a:solidFill>
                  <a:srgbClr val="0078D4"/>
                </a:solidFill>
                <a:cs typeface="Segoe UI Semilight"/>
              </a:rPr>
              <a:t>Module 1</a:t>
            </a:r>
          </a:p>
        </p:txBody>
      </p:sp>
      <p:sp>
        <p:nvSpPr>
          <p:cNvPr id="10" name="TextBox 9"/>
          <p:cNvSpPr txBox="1"/>
          <p:nvPr/>
        </p:nvSpPr>
        <p:spPr>
          <a:xfrm>
            <a:off x="664671" y="4186300"/>
            <a:ext cx="1100630" cy="553998"/>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Get started with the work and create visibility</a:t>
            </a:r>
          </a:p>
        </p:txBody>
      </p:sp>
      <p:sp>
        <p:nvSpPr>
          <p:cNvPr id="19" name="TextBox 18"/>
          <p:cNvSpPr txBox="1"/>
          <p:nvPr/>
        </p:nvSpPr>
        <p:spPr>
          <a:xfrm>
            <a:off x="664671" y="3842487"/>
            <a:ext cx="1100630" cy="215444"/>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DEVWF-T001</a:t>
            </a:r>
          </a:p>
        </p:txBody>
      </p:sp>
      <p:sp>
        <p:nvSpPr>
          <p:cNvPr id="25" name="TextBox 24"/>
          <p:cNvSpPr txBox="1"/>
          <p:nvPr/>
        </p:nvSpPr>
        <p:spPr>
          <a:xfrm>
            <a:off x="2327064" y="4186300"/>
            <a:ext cx="1100630" cy="553998"/>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Run the application locally</a:t>
            </a:r>
          </a:p>
        </p:txBody>
      </p:sp>
      <p:sp>
        <p:nvSpPr>
          <p:cNvPr id="26" name="TextBox 25"/>
          <p:cNvSpPr txBox="1"/>
          <p:nvPr/>
        </p:nvSpPr>
        <p:spPr>
          <a:xfrm>
            <a:off x="2327064" y="3842487"/>
            <a:ext cx="1100630" cy="215444"/>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DEVWF-T002</a:t>
            </a:r>
          </a:p>
        </p:txBody>
      </p:sp>
      <p:sp>
        <p:nvSpPr>
          <p:cNvPr id="28" name="TextBox 27"/>
          <p:cNvSpPr txBox="1"/>
          <p:nvPr/>
        </p:nvSpPr>
        <p:spPr>
          <a:xfrm>
            <a:off x="3989457" y="4186300"/>
            <a:ext cx="1100630" cy="369332"/>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Containerize the application</a:t>
            </a:r>
          </a:p>
        </p:txBody>
      </p:sp>
      <p:sp>
        <p:nvSpPr>
          <p:cNvPr id="29" name="TextBox 28"/>
          <p:cNvSpPr txBox="1"/>
          <p:nvPr/>
        </p:nvSpPr>
        <p:spPr>
          <a:xfrm>
            <a:off x="3989457" y="3842487"/>
            <a:ext cx="1100630" cy="215444"/>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DEVWF-T003</a:t>
            </a:r>
          </a:p>
        </p:txBody>
      </p:sp>
      <p:sp>
        <p:nvSpPr>
          <p:cNvPr id="32" name="TextBox 31"/>
          <p:cNvSpPr txBox="1"/>
          <p:nvPr/>
        </p:nvSpPr>
        <p:spPr>
          <a:xfrm>
            <a:off x="5651850" y="4186300"/>
            <a:ext cx="1100630" cy="738664"/>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Optimize containers with a multi-staged Docker file</a:t>
            </a:r>
          </a:p>
        </p:txBody>
      </p:sp>
      <p:sp>
        <p:nvSpPr>
          <p:cNvPr id="33" name="TextBox 32"/>
          <p:cNvSpPr txBox="1"/>
          <p:nvPr/>
        </p:nvSpPr>
        <p:spPr>
          <a:xfrm>
            <a:off x="5651850" y="3842487"/>
            <a:ext cx="1100630" cy="215444"/>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DEVWF-T004</a:t>
            </a:r>
          </a:p>
        </p:txBody>
      </p:sp>
      <p:sp>
        <p:nvSpPr>
          <p:cNvPr id="35" name="TextBox 34"/>
          <p:cNvSpPr txBox="1"/>
          <p:nvPr/>
        </p:nvSpPr>
        <p:spPr>
          <a:xfrm>
            <a:off x="7314243" y="4186300"/>
            <a:ext cx="1100630" cy="369332"/>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Catch security vulnerabilities</a:t>
            </a:r>
          </a:p>
        </p:txBody>
      </p:sp>
      <p:sp>
        <p:nvSpPr>
          <p:cNvPr id="36" name="TextBox 35"/>
          <p:cNvSpPr txBox="1"/>
          <p:nvPr/>
        </p:nvSpPr>
        <p:spPr>
          <a:xfrm>
            <a:off x="7314243" y="3842487"/>
            <a:ext cx="1100630" cy="215444"/>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DEVWF-T005</a:t>
            </a:r>
          </a:p>
        </p:txBody>
      </p:sp>
      <p:sp>
        <p:nvSpPr>
          <p:cNvPr id="38" name="TextBox 37"/>
          <p:cNvSpPr txBox="1"/>
          <p:nvPr/>
        </p:nvSpPr>
        <p:spPr>
          <a:xfrm>
            <a:off x="8976636" y="4186300"/>
            <a:ext cx="1100630" cy="369332"/>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Set up a local infrastructure</a:t>
            </a:r>
          </a:p>
        </p:txBody>
      </p:sp>
      <p:sp>
        <p:nvSpPr>
          <p:cNvPr id="39" name="TextBox 38"/>
          <p:cNvSpPr txBox="1"/>
          <p:nvPr/>
        </p:nvSpPr>
        <p:spPr>
          <a:xfrm>
            <a:off x="8976636" y="3842487"/>
            <a:ext cx="1100630" cy="215444"/>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DEVWF-T006</a:t>
            </a:r>
          </a:p>
        </p:txBody>
      </p:sp>
      <p:sp>
        <p:nvSpPr>
          <p:cNvPr id="41" name="TextBox 40"/>
          <p:cNvSpPr txBox="1"/>
          <p:nvPr/>
        </p:nvSpPr>
        <p:spPr>
          <a:xfrm>
            <a:off x="10639029" y="4186300"/>
            <a:ext cx="1100630" cy="1107996"/>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Set up continuous integration to push container images to GitHub registry</a:t>
            </a:r>
          </a:p>
        </p:txBody>
      </p:sp>
      <p:sp>
        <p:nvSpPr>
          <p:cNvPr id="42" name="TextBox 41"/>
          <p:cNvSpPr txBox="1"/>
          <p:nvPr/>
        </p:nvSpPr>
        <p:spPr>
          <a:xfrm>
            <a:off x="10639029" y="3842487"/>
            <a:ext cx="1100630" cy="215444"/>
          </a:xfrm>
          <a:prstGeom prst="rect">
            <a:avLst/>
          </a:prstGeom>
          <a:noFill/>
        </p:spPr>
        <p:txBody>
          <a:bodyPr wrap="square" lIns="0" tIns="0" rIns="0" bIns="0" rtlCol="0">
            <a:spAutoFit/>
          </a:bodyPr>
          <a:lstStyle/>
          <a:p>
            <a:pPr algn="ctr">
              <a:spcAft>
                <a:spcPts val="400"/>
              </a:spcAft>
              <a:buClr>
                <a:schemeClr val="tx2"/>
              </a:buClr>
            </a:pPr>
            <a:r>
              <a:rPr lang="en-US" sz="1400" dirty="0">
                <a:solidFill>
                  <a:schemeClr val="bg1"/>
                </a:solidFill>
                <a:latin typeface="+mj-lt"/>
              </a:rPr>
              <a:t>DEVWF-T007</a:t>
            </a:r>
          </a:p>
        </p:txBody>
      </p:sp>
      <p:pic>
        <p:nvPicPr>
          <p:cNvPr id="43" name="Picture 42"/>
          <p:cNvPicPr>
            <a:picLocks noChangeAspect="1"/>
          </p:cNvPicPr>
          <p:nvPr/>
        </p:nvPicPr>
        <p:blipFill>
          <a:blip r:embed="rId3"/>
          <a:stretch>
            <a:fillRect/>
          </a:stretch>
        </p:blipFill>
        <p:spPr>
          <a:xfrm>
            <a:off x="4304344" y="2867048"/>
            <a:ext cx="470856" cy="519904"/>
          </a:xfrm>
          <a:prstGeom prst="rect">
            <a:avLst/>
          </a:prstGeom>
        </p:spPr>
      </p:pic>
      <p:pic>
        <p:nvPicPr>
          <p:cNvPr id="44" name="Picture 4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9960" y="2895451"/>
            <a:ext cx="644408" cy="463098"/>
          </a:xfrm>
          <a:prstGeom prst="rect">
            <a:avLst/>
          </a:prstGeom>
        </p:spPr>
      </p:pic>
      <p:pic>
        <p:nvPicPr>
          <p:cNvPr id="45" name="Picture 44"/>
          <p:cNvPicPr>
            <a:picLocks noChangeAspect="1"/>
          </p:cNvPicPr>
          <p:nvPr/>
        </p:nvPicPr>
        <p:blipFill>
          <a:blip r:embed="rId5"/>
          <a:stretch>
            <a:fillRect/>
          </a:stretch>
        </p:blipFill>
        <p:spPr>
          <a:xfrm>
            <a:off x="7643054" y="2854381"/>
            <a:ext cx="443006" cy="545238"/>
          </a:xfrm>
          <a:prstGeom prst="rect">
            <a:avLst/>
          </a:prstGeom>
        </p:spPr>
      </p:pic>
      <p:pic>
        <p:nvPicPr>
          <p:cNvPr id="46" name="Picture 45"/>
          <p:cNvPicPr>
            <a:picLocks noChangeAspect="1"/>
          </p:cNvPicPr>
          <p:nvPr/>
        </p:nvPicPr>
        <p:blipFill>
          <a:blip r:embed="rId6"/>
          <a:stretch>
            <a:fillRect/>
          </a:stretch>
        </p:blipFill>
        <p:spPr>
          <a:xfrm>
            <a:off x="2664424" y="2914046"/>
            <a:ext cx="425910" cy="425908"/>
          </a:xfrm>
          <a:prstGeom prst="rect">
            <a:avLst/>
          </a:prstGeom>
        </p:spPr>
      </p:pic>
      <p:pic>
        <p:nvPicPr>
          <p:cNvPr id="48" name="Picture 47"/>
          <p:cNvPicPr>
            <a:picLocks noChangeAspect="1"/>
          </p:cNvPicPr>
          <p:nvPr/>
        </p:nvPicPr>
        <p:blipFill>
          <a:blip r:embed="rId7"/>
          <a:stretch>
            <a:fillRect/>
          </a:stretch>
        </p:blipFill>
        <p:spPr>
          <a:xfrm>
            <a:off x="9262846" y="2862898"/>
            <a:ext cx="528205" cy="528205"/>
          </a:xfrm>
          <a:prstGeom prst="rect">
            <a:avLst/>
          </a:prstGeom>
        </p:spPr>
      </p:pic>
      <p:pic>
        <p:nvPicPr>
          <p:cNvPr id="50" name="Picture 49"/>
          <p:cNvPicPr>
            <a:picLocks noChangeAspect="1"/>
          </p:cNvPicPr>
          <p:nvPr/>
        </p:nvPicPr>
        <p:blipFill>
          <a:blip r:embed="rId8"/>
          <a:stretch>
            <a:fillRect/>
          </a:stretch>
        </p:blipFill>
        <p:spPr>
          <a:xfrm>
            <a:off x="958203" y="2873387"/>
            <a:ext cx="513565" cy="513565"/>
          </a:xfrm>
          <a:prstGeom prst="rect">
            <a:avLst/>
          </a:prstGeom>
        </p:spPr>
      </p:pic>
      <p:pic>
        <p:nvPicPr>
          <p:cNvPr id="51" name="Picture 50"/>
          <p:cNvPicPr>
            <a:picLocks noChangeAspect="1"/>
          </p:cNvPicPr>
          <p:nvPr/>
        </p:nvPicPr>
        <p:blipFill>
          <a:blip r:embed="rId9"/>
          <a:stretch>
            <a:fillRect/>
          </a:stretch>
        </p:blipFill>
        <p:spPr>
          <a:xfrm>
            <a:off x="10933737" y="2866761"/>
            <a:ext cx="511214" cy="511214"/>
          </a:xfrm>
          <a:prstGeom prst="rect">
            <a:avLst/>
          </a:prstGeom>
        </p:spPr>
      </p:pic>
    </p:spTree>
    <p:extLst>
      <p:ext uri="{BB962C8B-B14F-4D97-AF65-F5344CB8AC3E}">
        <p14:creationId xmlns:p14="http://schemas.microsoft.com/office/powerpoint/2010/main" val="34605198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alphaModFix amt="67000"/>
            <a:extLst>
              <a:ext uri="{28A0092B-C50C-407E-A947-70E740481C1C}">
                <a14:useLocalDpi xmlns:a14="http://schemas.microsoft.com/office/drawing/2010/main" val="0"/>
              </a:ext>
            </a:extLst>
          </a:blip>
          <a:srcRect r="22719"/>
          <a:stretch/>
        </p:blipFill>
        <p:spPr>
          <a:xfrm>
            <a:off x="4332436" y="-1"/>
            <a:ext cx="8104039" cy="6994523"/>
          </a:xfrm>
          <a:prstGeom prst="rect">
            <a:avLst/>
          </a:prstGeom>
        </p:spPr>
      </p:pic>
      <p:sp>
        <p:nvSpPr>
          <p:cNvPr id="11" name="Rectangle 10"/>
          <p:cNvSpPr/>
          <p:nvPr/>
        </p:nvSpPr>
        <p:spPr bwMode="auto">
          <a:xfrm>
            <a:off x="4332436" y="-2"/>
            <a:ext cx="4663313"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p:cNvSpPr/>
          <p:nvPr/>
        </p:nvSpPr>
        <p:spPr bwMode="auto">
          <a:xfrm>
            <a:off x="604723" y="-3"/>
            <a:ext cx="6328340"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1463042" y="-2"/>
            <a:ext cx="486665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0" y="-2"/>
            <a:ext cx="3319010"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6823558" cy="658155"/>
          </a:xfrm>
        </p:spPr>
        <p:txBody>
          <a:bodyPr/>
          <a:lstStyle/>
          <a:p>
            <a:r>
              <a:rPr lang="en-US" dirty="0">
                <a:solidFill>
                  <a:srgbClr val="FFFFFF"/>
                </a:solidFill>
              </a:rPr>
              <a:t>Concept Presentation</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2</a:t>
            </a:r>
          </a:p>
        </p:txBody>
      </p:sp>
    </p:spTree>
    <p:extLst>
      <p:ext uri="{BB962C8B-B14F-4D97-AF65-F5344CB8AC3E}">
        <p14:creationId xmlns:p14="http://schemas.microsoft.com/office/powerpoint/2010/main" val="517258600"/>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944687" y="0"/>
            <a:ext cx="10491788" cy="6994525"/>
          </a:xfrm>
          <a:prstGeom prst="rect">
            <a:avLst/>
          </a:prstGeom>
        </p:spPr>
      </p:pic>
      <p:sp>
        <p:nvSpPr>
          <p:cNvPr id="7" name="Rectangle 6"/>
          <p:cNvSpPr/>
          <p:nvPr/>
        </p:nvSpPr>
        <p:spPr bwMode="auto">
          <a:xfrm>
            <a:off x="1944687" y="-2"/>
            <a:ext cx="5778476"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0" y="-2"/>
            <a:ext cx="3940864"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6823558" cy="658155"/>
          </a:xfrm>
        </p:spPr>
        <p:txBody>
          <a:bodyPr/>
          <a:lstStyle/>
          <a:p>
            <a:r>
              <a:rPr lang="en-US" dirty="0">
                <a:solidFill>
                  <a:srgbClr val="FFFFFF"/>
                </a:solidFill>
              </a:rPr>
              <a:t>Hands-On</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2</a:t>
            </a:r>
          </a:p>
        </p:txBody>
      </p:sp>
    </p:spTree>
    <p:extLst>
      <p:ext uri="{BB962C8B-B14F-4D97-AF65-F5344CB8AC3E}">
        <p14:creationId xmlns:p14="http://schemas.microsoft.com/office/powerpoint/2010/main" val="182754650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sp>
        <p:nvSpPr>
          <p:cNvPr id="13" name="Title 8">
            <a:extLst>
              <a:ext uri="{FF2B5EF4-FFF2-40B4-BE49-F238E27FC236}">
                <a16:creationId xmlns:a16="http://schemas.microsoft.com/office/drawing/2014/main" id="{69D6E71D-2C26-D84A-A0A7-AB4BD656B3E0}"/>
              </a:ext>
            </a:extLst>
          </p:cNvPr>
          <p:cNvSpPr txBox="1">
            <a:spLocks/>
          </p:cNvSpPr>
          <p:nvPr/>
        </p:nvSpPr>
        <p:spPr>
          <a:xfrm>
            <a:off x="465138" y="1058158"/>
            <a:ext cx="3775558" cy="410369"/>
          </a:xfrm>
          <a:prstGeom prst="rect">
            <a:avLst/>
          </a:prstGeom>
        </p:spPr>
        <p:txBody>
          <a:bodyPr vert="horz" wrap="square" lIns="0" tIns="0" rIns="0" bIns="0" rtlCol="0" anchor="t">
            <a:spAutoFit/>
          </a:bodyPr>
          <a:lstStyle>
            <a:lvl1pPr algn="l" defTabSz="932742" rtl="0" eaLnBrk="1" latinLnBrk="0" hangingPunct="1">
              <a:lnSpc>
                <a:spcPts val="3200"/>
              </a:lnSpc>
              <a:spcBef>
                <a:spcPct val="0"/>
              </a:spcBef>
              <a:buNone/>
              <a:defRPr lang="en-US" sz="2800" b="0" kern="1200" cap="none" spc="-50" baseline="0">
                <a:ln w="3175">
                  <a:noFill/>
                </a:ln>
                <a:solidFill>
                  <a:srgbClr val="000000"/>
                </a:solidFill>
                <a:effectLst/>
                <a:latin typeface="+mj-lt"/>
                <a:ea typeface="+mn-ea"/>
                <a:cs typeface="Segoe UI" pitchFamily="34" charset="0"/>
              </a:defRPr>
            </a:lvl1pPr>
          </a:lstStyle>
          <a:p>
            <a:r>
              <a:rPr lang="en-US" dirty="0">
                <a:solidFill>
                  <a:schemeClr val="bg1"/>
                </a:solidFill>
              </a:rPr>
              <a:t>Moving to the Cloud</a:t>
            </a:r>
          </a:p>
        </p:txBody>
      </p:sp>
      <p:sp>
        <p:nvSpPr>
          <p:cNvPr id="14" name="Text Placeholder 9">
            <a:extLst>
              <a:ext uri="{FF2B5EF4-FFF2-40B4-BE49-F238E27FC236}">
                <a16:creationId xmlns:a16="http://schemas.microsoft.com/office/drawing/2014/main" id="{EE94FDCB-8462-EB4C-8F5C-D465F05DA9E2}"/>
              </a:ext>
            </a:extLst>
          </p:cNvPr>
          <p:cNvSpPr>
            <a:spLocks noGrp="1"/>
          </p:cNvSpPr>
          <p:nvPr>
            <p:ph type="body" sz="quarter" idx="4294967295"/>
          </p:nvPr>
        </p:nvSpPr>
        <p:spPr>
          <a:xfrm>
            <a:off x="465138" y="636572"/>
            <a:ext cx="4919662" cy="213776"/>
          </a:xfrm>
          <a:prstGeom prst="rect">
            <a:avLst/>
          </a:prstGeom>
        </p:spPr>
        <p:txBody>
          <a:bodyPr lIns="0" tIns="0" rIns="0" bIns="0"/>
          <a:lstStyle/>
          <a:p>
            <a:r>
              <a:rPr lang="en-US" sz="1400" dirty="0">
                <a:solidFill>
                  <a:srgbClr val="0078D4"/>
                </a:solidFill>
                <a:cs typeface="Segoe UI Semilight"/>
              </a:rPr>
              <a:t>Module 1</a:t>
            </a:r>
          </a:p>
        </p:txBody>
      </p:sp>
      <p:sp>
        <p:nvSpPr>
          <p:cNvPr id="16" name="Rounded Rectangle 15"/>
          <p:cNvSpPr/>
          <p:nvPr/>
        </p:nvSpPr>
        <p:spPr bwMode="auto">
          <a:xfrm>
            <a:off x="6324091" y="2356947"/>
            <a:ext cx="3231141" cy="2538610"/>
          </a:xfrm>
          <a:prstGeom prst="roundRect">
            <a:avLst>
              <a:gd name="adj" fmla="val 226"/>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ounded Rectangle 7"/>
          <p:cNvSpPr/>
          <p:nvPr/>
        </p:nvSpPr>
        <p:spPr bwMode="auto">
          <a:xfrm>
            <a:off x="2881242" y="2356947"/>
            <a:ext cx="3231141" cy="2538610"/>
          </a:xfrm>
          <a:prstGeom prst="roundRect">
            <a:avLst>
              <a:gd name="adj" fmla="val 226"/>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p:cNvSpPr txBox="1"/>
          <p:nvPr/>
        </p:nvSpPr>
        <p:spPr>
          <a:xfrm>
            <a:off x="3304658" y="4186300"/>
            <a:ext cx="2333451" cy="184666"/>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Set up a cloud infrastructure</a:t>
            </a:r>
          </a:p>
        </p:txBody>
      </p:sp>
      <p:sp>
        <p:nvSpPr>
          <p:cNvPr id="10" name="TextBox 9"/>
          <p:cNvSpPr txBox="1"/>
          <p:nvPr/>
        </p:nvSpPr>
        <p:spPr>
          <a:xfrm>
            <a:off x="3304658" y="3842487"/>
            <a:ext cx="2333451" cy="246221"/>
          </a:xfrm>
          <a:prstGeom prst="rect">
            <a:avLst/>
          </a:prstGeom>
          <a:noFill/>
        </p:spPr>
        <p:txBody>
          <a:bodyPr wrap="square" lIns="0" tIns="0" rIns="0" bIns="0" rtlCol="0">
            <a:spAutoFit/>
          </a:bodyPr>
          <a:lstStyle/>
          <a:p>
            <a:pPr algn="ctr">
              <a:spcAft>
                <a:spcPts val="400"/>
              </a:spcAft>
              <a:buClr>
                <a:schemeClr val="tx2"/>
              </a:buClr>
            </a:pPr>
            <a:r>
              <a:rPr lang="en-US" sz="1600" dirty="0">
                <a:solidFill>
                  <a:schemeClr val="bg1"/>
                </a:solidFill>
                <a:latin typeface="+mj-lt"/>
              </a:rPr>
              <a:t>MOVECLOUD-T001</a:t>
            </a:r>
          </a:p>
        </p:txBody>
      </p:sp>
      <p:sp>
        <p:nvSpPr>
          <p:cNvPr id="18" name="TextBox 17"/>
          <p:cNvSpPr txBox="1"/>
          <p:nvPr/>
        </p:nvSpPr>
        <p:spPr>
          <a:xfrm>
            <a:off x="6772936" y="4186300"/>
            <a:ext cx="2333451" cy="184666"/>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Run containers in a Azure </a:t>
            </a:r>
            <a:r>
              <a:rPr lang="en-US" sz="1200" dirty="0" err="1">
                <a:solidFill>
                  <a:schemeClr val="bg1"/>
                </a:solidFill>
              </a:rPr>
              <a:t>WebApp</a:t>
            </a:r>
            <a:endParaRPr lang="en-US" sz="1200" dirty="0">
              <a:solidFill>
                <a:schemeClr val="bg1"/>
              </a:solidFill>
            </a:endParaRPr>
          </a:p>
        </p:txBody>
      </p:sp>
      <p:sp>
        <p:nvSpPr>
          <p:cNvPr id="19" name="TextBox 18"/>
          <p:cNvSpPr txBox="1"/>
          <p:nvPr/>
        </p:nvSpPr>
        <p:spPr>
          <a:xfrm>
            <a:off x="6772936" y="3842487"/>
            <a:ext cx="2333451" cy="246221"/>
          </a:xfrm>
          <a:prstGeom prst="rect">
            <a:avLst/>
          </a:prstGeom>
          <a:noFill/>
        </p:spPr>
        <p:txBody>
          <a:bodyPr wrap="square" lIns="0" tIns="0" rIns="0" bIns="0" rtlCol="0">
            <a:spAutoFit/>
          </a:bodyPr>
          <a:lstStyle/>
          <a:p>
            <a:pPr algn="ctr">
              <a:spcAft>
                <a:spcPts val="400"/>
              </a:spcAft>
              <a:buClr>
                <a:schemeClr val="tx2"/>
              </a:buClr>
            </a:pPr>
            <a:r>
              <a:rPr lang="en-US" sz="1600" dirty="0">
                <a:solidFill>
                  <a:schemeClr val="bg1"/>
                </a:solidFill>
                <a:latin typeface="+mj-lt"/>
              </a:rPr>
              <a:t>MOVECLOUD-T002</a:t>
            </a:r>
          </a:p>
        </p:txBody>
      </p:sp>
      <p:pic>
        <p:nvPicPr>
          <p:cNvPr id="7" name="Picture 6"/>
          <p:cNvPicPr>
            <a:picLocks noChangeAspect="1"/>
          </p:cNvPicPr>
          <p:nvPr/>
        </p:nvPicPr>
        <p:blipFill>
          <a:blip r:embed="rId3"/>
          <a:stretch>
            <a:fillRect/>
          </a:stretch>
        </p:blipFill>
        <p:spPr>
          <a:xfrm>
            <a:off x="4196541" y="2864796"/>
            <a:ext cx="600542" cy="600540"/>
          </a:xfrm>
          <a:prstGeom prst="rect">
            <a:avLst/>
          </a:prstGeom>
        </p:spPr>
      </p:pic>
      <p:pic>
        <p:nvPicPr>
          <p:cNvPr id="20" name="Picture 19"/>
          <p:cNvPicPr>
            <a:picLocks noChangeAspect="1"/>
          </p:cNvPicPr>
          <p:nvPr/>
        </p:nvPicPr>
        <p:blipFill>
          <a:blip r:embed="rId4"/>
          <a:stretch>
            <a:fillRect/>
          </a:stretch>
        </p:blipFill>
        <p:spPr>
          <a:xfrm>
            <a:off x="7587158" y="2900689"/>
            <a:ext cx="705006" cy="528754"/>
          </a:xfrm>
          <a:prstGeom prst="rect">
            <a:avLst/>
          </a:prstGeom>
        </p:spPr>
      </p:pic>
    </p:spTree>
    <p:extLst>
      <p:ext uri="{BB962C8B-B14F-4D97-AF65-F5344CB8AC3E}">
        <p14:creationId xmlns:p14="http://schemas.microsoft.com/office/powerpoint/2010/main" val="2085690322"/>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21151"/>
          <a:stretch/>
        </p:blipFill>
        <p:spPr>
          <a:xfrm>
            <a:off x="4163736" y="-6"/>
            <a:ext cx="8272739" cy="6994525"/>
          </a:xfrm>
          <a:prstGeom prst="rect">
            <a:avLst/>
          </a:prstGeom>
        </p:spPr>
      </p:pic>
      <p:sp>
        <p:nvSpPr>
          <p:cNvPr id="5" name="Rectangle 4"/>
          <p:cNvSpPr/>
          <p:nvPr/>
        </p:nvSpPr>
        <p:spPr bwMode="auto">
          <a:xfrm>
            <a:off x="4163736" y="0"/>
            <a:ext cx="4919662"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1" y="-3"/>
            <a:ext cx="7805531"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6823558" cy="658155"/>
          </a:xfrm>
        </p:spPr>
        <p:txBody>
          <a:bodyPr/>
          <a:lstStyle/>
          <a:p>
            <a:r>
              <a:rPr lang="en-US" dirty="0">
                <a:solidFill>
                  <a:srgbClr val="FFFFFF"/>
                </a:solidFill>
              </a:rPr>
              <a:t>Concept Presentation</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3</a:t>
            </a:r>
          </a:p>
        </p:txBody>
      </p:sp>
    </p:spTree>
    <p:extLst>
      <p:ext uri="{BB962C8B-B14F-4D97-AF65-F5344CB8AC3E}">
        <p14:creationId xmlns:p14="http://schemas.microsoft.com/office/powerpoint/2010/main" val="82739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alphaModFix amt="75000"/>
            <a:extLst>
              <a:ext uri="{28A0092B-C50C-407E-A947-70E740481C1C}">
                <a14:useLocalDpi xmlns:a14="http://schemas.microsoft.com/office/drawing/2010/main" val="0"/>
              </a:ext>
            </a:extLst>
          </a:blip>
          <a:stretch>
            <a:fillRect/>
          </a:stretch>
        </p:blipFill>
        <p:spPr>
          <a:xfrm flipH="1">
            <a:off x="1942063" y="0"/>
            <a:ext cx="10494412" cy="6994525"/>
          </a:xfrm>
          <a:prstGeom prst="rect">
            <a:avLst/>
          </a:prstGeom>
        </p:spPr>
      </p:pic>
      <p:sp>
        <p:nvSpPr>
          <p:cNvPr id="8" name="Rectangle 7"/>
          <p:cNvSpPr/>
          <p:nvPr/>
        </p:nvSpPr>
        <p:spPr bwMode="auto">
          <a:xfrm>
            <a:off x="1942063" y="-3"/>
            <a:ext cx="5946343"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bwMode="auto">
          <a:xfrm>
            <a:off x="0" y="-3"/>
            <a:ext cx="5841242"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6823558" cy="658155"/>
          </a:xfrm>
        </p:spPr>
        <p:txBody>
          <a:bodyPr/>
          <a:lstStyle/>
          <a:p>
            <a:r>
              <a:rPr lang="en-US" dirty="0">
                <a:solidFill>
                  <a:srgbClr val="FFFFFF"/>
                </a:solidFill>
              </a:rPr>
              <a:t>Hands-On</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3</a:t>
            </a:r>
          </a:p>
        </p:txBody>
      </p:sp>
    </p:spTree>
    <p:extLst>
      <p:ext uri="{BB962C8B-B14F-4D97-AF65-F5344CB8AC3E}">
        <p14:creationId xmlns:p14="http://schemas.microsoft.com/office/powerpoint/2010/main" val="183202382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sp>
        <p:nvSpPr>
          <p:cNvPr id="13" name="Title 8">
            <a:extLst>
              <a:ext uri="{FF2B5EF4-FFF2-40B4-BE49-F238E27FC236}">
                <a16:creationId xmlns:a16="http://schemas.microsoft.com/office/drawing/2014/main" id="{69D6E71D-2C26-D84A-A0A7-AB4BD656B3E0}"/>
              </a:ext>
            </a:extLst>
          </p:cNvPr>
          <p:cNvSpPr txBox="1">
            <a:spLocks/>
          </p:cNvSpPr>
          <p:nvPr/>
        </p:nvSpPr>
        <p:spPr>
          <a:xfrm>
            <a:off x="465137" y="1058158"/>
            <a:ext cx="4477923" cy="410369"/>
          </a:xfrm>
          <a:prstGeom prst="rect">
            <a:avLst/>
          </a:prstGeom>
        </p:spPr>
        <p:txBody>
          <a:bodyPr vert="horz" wrap="square" lIns="0" tIns="0" rIns="0" bIns="0" rtlCol="0" anchor="t">
            <a:spAutoFit/>
          </a:bodyPr>
          <a:lstStyle>
            <a:lvl1pPr algn="l" defTabSz="932742" rtl="0" eaLnBrk="1" latinLnBrk="0" hangingPunct="1">
              <a:lnSpc>
                <a:spcPts val="3200"/>
              </a:lnSpc>
              <a:spcBef>
                <a:spcPct val="0"/>
              </a:spcBef>
              <a:buNone/>
              <a:defRPr lang="en-US" sz="2800" b="0" kern="1200" cap="none" spc="-50" baseline="0">
                <a:ln w="3175">
                  <a:noFill/>
                </a:ln>
                <a:solidFill>
                  <a:srgbClr val="000000"/>
                </a:solidFill>
                <a:effectLst/>
                <a:latin typeface="+mj-lt"/>
                <a:ea typeface="+mn-ea"/>
                <a:cs typeface="Segoe UI" pitchFamily="34" charset="0"/>
              </a:defRPr>
            </a:lvl1pPr>
          </a:lstStyle>
          <a:p>
            <a:r>
              <a:rPr lang="en-US">
                <a:solidFill>
                  <a:schemeClr val="bg1"/>
                </a:solidFill>
              </a:rPr>
              <a:t>Closing the Feedback Loop</a:t>
            </a:r>
            <a:endParaRPr lang="en-US" dirty="0">
              <a:solidFill>
                <a:schemeClr val="bg1"/>
              </a:solidFill>
            </a:endParaRPr>
          </a:p>
        </p:txBody>
      </p:sp>
      <p:sp>
        <p:nvSpPr>
          <p:cNvPr id="14" name="Text Placeholder 9">
            <a:extLst>
              <a:ext uri="{FF2B5EF4-FFF2-40B4-BE49-F238E27FC236}">
                <a16:creationId xmlns:a16="http://schemas.microsoft.com/office/drawing/2014/main" id="{EE94FDCB-8462-EB4C-8F5C-D465F05DA9E2}"/>
              </a:ext>
            </a:extLst>
          </p:cNvPr>
          <p:cNvSpPr>
            <a:spLocks noGrp="1"/>
          </p:cNvSpPr>
          <p:nvPr>
            <p:ph type="body" sz="quarter" idx="4294967295"/>
          </p:nvPr>
        </p:nvSpPr>
        <p:spPr>
          <a:xfrm>
            <a:off x="465138" y="636572"/>
            <a:ext cx="4919662" cy="213776"/>
          </a:xfrm>
          <a:prstGeom prst="rect">
            <a:avLst/>
          </a:prstGeom>
        </p:spPr>
        <p:txBody>
          <a:bodyPr lIns="0" tIns="0" rIns="0" bIns="0"/>
          <a:lstStyle/>
          <a:p>
            <a:r>
              <a:rPr lang="en-US" sz="1400" dirty="0">
                <a:solidFill>
                  <a:srgbClr val="0078D4"/>
                </a:solidFill>
                <a:cs typeface="Segoe UI Semilight"/>
              </a:rPr>
              <a:t>Module 3</a:t>
            </a:r>
          </a:p>
        </p:txBody>
      </p:sp>
      <p:sp>
        <p:nvSpPr>
          <p:cNvPr id="8" name="Rounded Rectangle 7"/>
          <p:cNvSpPr/>
          <p:nvPr/>
        </p:nvSpPr>
        <p:spPr bwMode="auto">
          <a:xfrm>
            <a:off x="465137" y="2568981"/>
            <a:ext cx="2715385" cy="2837906"/>
          </a:xfrm>
          <a:prstGeom prst="roundRect">
            <a:avLst>
              <a:gd name="adj" fmla="val 226"/>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p:cNvSpPr txBox="1"/>
          <p:nvPr/>
        </p:nvSpPr>
        <p:spPr>
          <a:xfrm>
            <a:off x="888553" y="4398334"/>
            <a:ext cx="1960985" cy="369332"/>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Get insights into </a:t>
            </a:r>
            <a:br>
              <a:rPr lang="en-US" sz="1200" dirty="0">
                <a:solidFill>
                  <a:schemeClr val="bg1"/>
                </a:solidFill>
              </a:rPr>
            </a:br>
            <a:r>
              <a:rPr lang="en-US" sz="1200" dirty="0">
                <a:solidFill>
                  <a:schemeClr val="bg1"/>
                </a:solidFill>
              </a:rPr>
              <a:t>your application</a:t>
            </a:r>
          </a:p>
        </p:txBody>
      </p:sp>
      <p:sp>
        <p:nvSpPr>
          <p:cNvPr id="10" name="TextBox 9"/>
          <p:cNvSpPr txBox="1"/>
          <p:nvPr/>
        </p:nvSpPr>
        <p:spPr>
          <a:xfrm>
            <a:off x="888553" y="4054521"/>
            <a:ext cx="1960985" cy="246221"/>
          </a:xfrm>
          <a:prstGeom prst="rect">
            <a:avLst/>
          </a:prstGeom>
          <a:noFill/>
        </p:spPr>
        <p:txBody>
          <a:bodyPr wrap="square" lIns="0" tIns="0" rIns="0" bIns="0" rtlCol="0">
            <a:spAutoFit/>
          </a:bodyPr>
          <a:lstStyle/>
          <a:p>
            <a:pPr algn="ctr">
              <a:spcAft>
                <a:spcPts val="400"/>
              </a:spcAft>
              <a:buClr>
                <a:schemeClr val="tx2"/>
              </a:buClr>
            </a:pPr>
            <a:r>
              <a:rPr lang="en-US" sz="1600" dirty="0">
                <a:solidFill>
                  <a:schemeClr val="bg1"/>
                </a:solidFill>
                <a:latin typeface="+mj-lt"/>
              </a:rPr>
              <a:t>CLOSELOOP-T001</a:t>
            </a:r>
          </a:p>
        </p:txBody>
      </p:sp>
      <p:sp>
        <p:nvSpPr>
          <p:cNvPr id="18" name="Rounded Rectangle 17"/>
          <p:cNvSpPr/>
          <p:nvPr/>
        </p:nvSpPr>
        <p:spPr bwMode="auto">
          <a:xfrm>
            <a:off x="3377751" y="2568981"/>
            <a:ext cx="2715385" cy="2837906"/>
          </a:xfrm>
          <a:prstGeom prst="roundRect">
            <a:avLst>
              <a:gd name="adj" fmla="val 226"/>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TextBox 18"/>
          <p:cNvSpPr txBox="1"/>
          <p:nvPr/>
        </p:nvSpPr>
        <p:spPr>
          <a:xfrm>
            <a:off x="3801167" y="4398334"/>
            <a:ext cx="1960985" cy="553998"/>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Set up continuous deployment with </a:t>
            </a:r>
            <a:br>
              <a:rPr lang="en-US" sz="1200" dirty="0">
                <a:solidFill>
                  <a:schemeClr val="bg1"/>
                </a:solidFill>
              </a:rPr>
            </a:br>
            <a:r>
              <a:rPr lang="en-US" sz="1200" dirty="0">
                <a:solidFill>
                  <a:schemeClr val="bg1"/>
                </a:solidFill>
              </a:rPr>
              <a:t>GitHub actions</a:t>
            </a:r>
          </a:p>
        </p:txBody>
      </p:sp>
      <p:sp>
        <p:nvSpPr>
          <p:cNvPr id="20" name="TextBox 19"/>
          <p:cNvSpPr txBox="1"/>
          <p:nvPr/>
        </p:nvSpPr>
        <p:spPr>
          <a:xfrm>
            <a:off x="3801167" y="4054521"/>
            <a:ext cx="1960985" cy="246221"/>
          </a:xfrm>
          <a:prstGeom prst="rect">
            <a:avLst/>
          </a:prstGeom>
          <a:noFill/>
        </p:spPr>
        <p:txBody>
          <a:bodyPr wrap="square" lIns="0" tIns="0" rIns="0" bIns="0" rtlCol="0">
            <a:spAutoFit/>
          </a:bodyPr>
          <a:lstStyle/>
          <a:p>
            <a:pPr algn="ctr">
              <a:spcAft>
                <a:spcPts val="400"/>
              </a:spcAft>
              <a:buClr>
                <a:schemeClr val="tx2"/>
              </a:buClr>
            </a:pPr>
            <a:r>
              <a:rPr lang="en-US" sz="1600" dirty="0">
                <a:solidFill>
                  <a:schemeClr val="bg1"/>
                </a:solidFill>
                <a:latin typeface="+mj-lt"/>
              </a:rPr>
              <a:t>CLOSELOOP-T002</a:t>
            </a:r>
          </a:p>
        </p:txBody>
      </p:sp>
      <p:sp>
        <p:nvSpPr>
          <p:cNvPr id="21" name="Rounded Rectangle 20"/>
          <p:cNvSpPr/>
          <p:nvPr/>
        </p:nvSpPr>
        <p:spPr bwMode="auto">
          <a:xfrm>
            <a:off x="6290365" y="2568981"/>
            <a:ext cx="2715385" cy="2837906"/>
          </a:xfrm>
          <a:prstGeom prst="roundRect">
            <a:avLst>
              <a:gd name="adj" fmla="val 226"/>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Box 21"/>
          <p:cNvSpPr txBox="1"/>
          <p:nvPr/>
        </p:nvSpPr>
        <p:spPr>
          <a:xfrm>
            <a:off x="6713781" y="4398334"/>
            <a:ext cx="1960985" cy="369332"/>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Increase control with </a:t>
            </a:r>
            <a:br>
              <a:rPr lang="en-US" sz="1200" dirty="0">
                <a:solidFill>
                  <a:schemeClr val="bg1"/>
                </a:solidFill>
              </a:rPr>
            </a:br>
            <a:r>
              <a:rPr lang="en-US" sz="1200" dirty="0">
                <a:solidFill>
                  <a:schemeClr val="bg1"/>
                </a:solidFill>
              </a:rPr>
              <a:t>Azure DevOps CI/CD</a:t>
            </a:r>
          </a:p>
        </p:txBody>
      </p:sp>
      <p:sp>
        <p:nvSpPr>
          <p:cNvPr id="23" name="TextBox 22"/>
          <p:cNvSpPr txBox="1"/>
          <p:nvPr/>
        </p:nvSpPr>
        <p:spPr>
          <a:xfrm>
            <a:off x="6713781" y="4054521"/>
            <a:ext cx="1960985" cy="246221"/>
          </a:xfrm>
          <a:prstGeom prst="rect">
            <a:avLst/>
          </a:prstGeom>
          <a:noFill/>
        </p:spPr>
        <p:txBody>
          <a:bodyPr wrap="square" lIns="0" tIns="0" rIns="0" bIns="0" rtlCol="0">
            <a:spAutoFit/>
          </a:bodyPr>
          <a:lstStyle/>
          <a:p>
            <a:pPr algn="ctr">
              <a:spcAft>
                <a:spcPts val="400"/>
              </a:spcAft>
              <a:buClr>
                <a:schemeClr val="tx2"/>
              </a:buClr>
            </a:pPr>
            <a:r>
              <a:rPr lang="en-US" sz="1600" dirty="0">
                <a:solidFill>
                  <a:schemeClr val="bg1"/>
                </a:solidFill>
                <a:latin typeface="+mj-lt"/>
              </a:rPr>
              <a:t>CLOSELOOP-T003</a:t>
            </a:r>
          </a:p>
        </p:txBody>
      </p:sp>
      <p:sp>
        <p:nvSpPr>
          <p:cNvPr id="24" name="Rounded Rectangle 23"/>
          <p:cNvSpPr/>
          <p:nvPr/>
        </p:nvSpPr>
        <p:spPr bwMode="auto">
          <a:xfrm>
            <a:off x="9202979" y="2568981"/>
            <a:ext cx="2715385" cy="2837906"/>
          </a:xfrm>
          <a:prstGeom prst="roundRect">
            <a:avLst>
              <a:gd name="adj" fmla="val 226"/>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5" name="TextBox 24"/>
          <p:cNvSpPr txBox="1"/>
          <p:nvPr/>
        </p:nvSpPr>
        <p:spPr>
          <a:xfrm>
            <a:off x="9626395" y="4398334"/>
            <a:ext cx="1960985" cy="553998"/>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rPr>
              <a:t>Deploy latest </a:t>
            </a:r>
            <a:br>
              <a:rPr lang="en-US" sz="1200" dirty="0">
                <a:solidFill>
                  <a:schemeClr val="bg1"/>
                </a:solidFill>
              </a:rPr>
            </a:br>
            <a:r>
              <a:rPr lang="en-US" sz="1200" dirty="0">
                <a:solidFill>
                  <a:schemeClr val="bg1"/>
                </a:solidFill>
              </a:rPr>
              <a:t>validated version with automated approvals</a:t>
            </a:r>
          </a:p>
        </p:txBody>
      </p:sp>
      <p:sp>
        <p:nvSpPr>
          <p:cNvPr id="26" name="TextBox 25"/>
          <p:cNvSpPr txBox="1"/>
          <p:nvPr/>
        </p:nvSpPr>
        <p:spPr>
          <a:xfrm>
            <a:off x="9626395" y="4054521"/>
            <a:ext cx="1960985" cy="246221"/>
          </a:xfrm>
          <a:prstGeom prst="rect">
            <a:avLst/>
          </a:prstGeom>
          <a:noFill/>
        </p:spPr>
        <p:txBody>
          <a:bodyPr wrap="square" lIns="0" tIns="0" rIns="0" bIns="0" rtlCol="0">
            <a:spAutoFit/>
          </a:bodyPr>
          <a:lstStyle/>
          <a:p>
            <a:pPr algn="ctr">
              <a:spcAft>
                <a:spcPts val="400"/>
              </a:spcAft>
              <a:buClr>
                <a:schemeClr val="tx2"/>
              </a:buClr>
            </a:pPr>
            <a:r>
              <a:rPr lang="en-US" sz="1600" dirty="0">
                <a:solidFill>
                  <a:schemeClr val="bg1"/>
                </a:solidFill>
                <a:latin typeface="+mj-lt"/>
              </a:rPr>
              <a:t>CLOSELOOP-T004</a:t>
            </a:r>
          </a:p>
        </p:txBody>
      </p:sp>
      <p:pic>
        <p:nvPicPr>
          <p:cNvPr id="27" name="Picture 26"/>
          <p:cNvPicPr>
            <a:picLocks noChangeAspect="1"/>
          </p:cNvPicPr>
          <p:nvPr/>
        </p:nvPicPr>
        <p:blipFill>
          <a:blip r:embed="rId3"/>
          <a:stretch>
            <a:fillRect/>
          </a:stretch>
        </p:blipFill>
        <p:spPr>
          <a:xfrm>
            <a:off x="1536906" y="3096802"/>
            <a:ext cx="571846" cy="571846"/>
          </a:xfrm>
          <a:prstGeom prst="rect">
            <a:avLst/>
          </a:prstGeom>
        </p:spPr>
      </p:pic>
      <p:pic>
        <p:nvPicPr>
          <p:cNvPr id="28" name="Picture 27"/>
          <p:cNvPicPr>
            <a:picLocks noChangeAspect="1"/>
          </p:cNvPicPr>
          <p:nvPr/>
        </p:nvPicPr>
        <p:blipFill>
          <a:blip r:embed="rId4"/>
          <a:stretch>
            <a:fillRect/>
          </a:stretch>
        </p:blipFill>
        <p:spPr>
          <a:xfrm>
            <a:off x="4461161" y="3118055"/>
            <a:ext cx="640996" cy="529340"/>
          </a:xfrm>
          <a:prstGeom prst="rect">
            <a:avLst/>
          </a:prstGeom>
        </p:spPr>
      </p:pic>
      <p:pic>
        <p:nvPicPr>
          <p:cNvPr id="6" name="Picture 5"/>
          <p:cNvPicPr>
            <a:picLocks noChangeAspect="1"/>
          </p:cNvPicPr>
          <p:nvPr/>
        </p:nvPicPr>
        <p:blipFill>
          <a:blip r:embed="rId5"/>
          <a:stretch>
            <a:fillRect/>
          </a:stretch>
        </p:blipFill>
        <p:spPr>
          <a:xfrm>
            <a:off x="7502823" y="3078906"/>
            <a:ext cx="379774" cy="607638"/>
          </a:xfrm>
          <a:prstGeom prst="rect">
            <a:avLst/>
          </a:prstGeom>
        </p:spPr>
      </p:pic>
      <p:pic>
        <p:nvPicPr>
          <p:cNvPr id="29" name="Picture 28"/>
          <p:cNvPicPr>
            <a:picLocks noChangeAspect="1"/>
          </p:cNvPicPr>
          <p:nvPr/>
        </p:nvPicPr>
        <p:blipFill>
          <a:blip r:embed="rId6"/>
          <a:stretch>
            <a:fillRect/>
          </a:stretch>
        </p:blipFill>
        <p:spPr>
          <a:xfrm>
            <a:off x="10329915" y="3105753"/>
            <a:ext cx="553944" cy="553944"/>
          </a:xfrm>
          <a:prstGeom prst="rect">
            <a:avLst/>
          </a:prstGeom>
        </p:spPr>
      </p:pic>
    </p:spTree>
    <p:extLst>
      <p:ext uri="{BB962C8B-B14F-4D97-AF65-F5344CB8AC3E}">
        <p14:creationId xmlns:p14="http://schemas.microsoft.com/office/powerpoint/2010/main" val="1614147025"/>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AD5E1-A6F1-47DC-90FE-80EB7ABB4789}"/>
              </a:ext>
            </a:extLst>
          </p:cNvPr>
          <p:cNvSpPr>
            <a:spLocks noGrp="1"/>
          </p:cNvSpPr>
          <p:nvPr>
            <p:ph type="title"/>
          </p:nvPr>
        </p:nvSpPr>
        <p:spPr>
          <a:xfrm>
            <a:off x="465138" y="1882011"/>
            <a:ext cx="7604125" cy="477367"/>
          </a:xfrm>
        </p:spPr>
        <p:txBody>
          <a:bodyPr/>
          <a:lstStyle/>
          <a:p>
            <a:r>
              <a:rPr lang="en-US" dirty="0"/>
              <a:t>Thank you.</a:t>
            </a:r>
          </a:p>
        </p:txBody>
      </p:sp>
    </p:spTree>
    <p:extLst>
      <p:ext uri="{BB962C8B-B14F-4D97-AF65-F5344CB8AC3E}">
        <p14:creationId xmlns:p14="http://schemas.microsoft.com/office/powerpoint/2010/main" val="701283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2570189" cy="410369"/>
          </a:xfrm>
        </p:spPr>
        <p:txBody>
          <a:bodyPr/>
          <a:lstStyle/>
          <a:p>
            <a:r>
              <a:rPr lang="en-US" dirty="0"/>
              <a:t>Introduction</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Code to Cloud Workshop</a:t>
            </a:r>
          </a:p>
        </p:txBody>
      </p:sp>
      <p:sp>
        <p:nvSpPr>
          <p:cNvPr id="18" name="Rounded Rectangle 17"/>
          <p:cNvSpPr/>
          <p:nvPr/>
        </p:nvSpPr>
        <p:spPr bwMode="auto">
          <a:xfrm>
            <a:off x="452963"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Rounded Rectangle 18"/>
          <p:cNvSpPr/>
          <p:nvPr/>
        </p:nvSpPr>
        <p:spPr bwMode="auto">
          <a:xfrm>
            <a:off x="2787963"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 name="Rounded Rectangle 19"/>
          <p:cNvSpPr/>
          <p:nvPr/>
        </p:nvSpPr>
        <p:spPr bwMode="auto">
          <a:xfrm>
            <a:off x="5122962"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Rounded Rectangle 20"/>
          <p:cNvSpPr/>
          <p:nvPr/>
        </p:nvSpPr>
        <p:spPr bwMode="auto">
          <a:xfrm>
            <a:off x="7457962"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Rounded Rectangle 21"/>
          <p:cNvSpPr/>
          <p:nvPr/>
        </p:nvSpPr>
        <p:spPr bwMode="auto">
          <a:xfrm>
            <a:off x="9792961" y="2312595"/>
            <a:ext cx="2190551" cy="2971078"/>
          </a:xfrm>
          <a:prstGeom prst="roundRect">
            <a:avLst>
              <a:gd name="adj" fmla="val 2403"/>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4" name="TextBox 23"/>
          <p:cNvSpPr txBox="1"/>
          <p:nvPr/>
        </p:nvSpPr>
        <p:spPr>
          <a:xfrm>
            <a:off x="706415" y="3779434"/>
            <a:ext cx="1695822" cy="1107996"/>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latin typeface="+mj-lt"/>
              </a:rPr>
              <a:t>Each module is prefaced with a conceptual </a:t>
            </a:r>
            <a:br>
              <a:rPr lang="en-US" sz="1200" dirty="0">
                <a:solidFill>
                  <a:schemeClr val="bg1"/>
                </a:solidFill>
                <a:latin typeface="+mj-lt"/>
              </a:rPr>
            </a:br>
            <a:r>
              <a:rPr lang="en-US" sz="1200" dirty="0">
                <a:solidFill>
                  <a:schemeClr val="bg1"/>
                </a:solidFill>
                <a:latin typeface="+mj-lt"/>
              </a:rPr>
              <a:t>training video that </a:t>
            </a:r>
            <a:br>
              <a:rPr lang="en-US" sz="1200" dirty="0">
                <a:solidFill>
                  <a:schemeClr val="bg1"/>
                </a:solidFill>
                <a:latin typeface="+mj-lt"/>
              </a:rPr>
            </a:br>
            <a:r>
              <a:rPr lang="en-US" sz="1200" dirty="0">
                <a:solidFill>
                  <a:schemeClr val="bg1"/>
                </a:solidFill>
                <a:latin typeface="+mj-lt"/>
              </a:rPr>
              <a:t>can be viewed by students or presented by the proctor</a:t>
            </a:r>
          </a:p>
        </p:txBody>
      </p:sp>
      <p:sp>
        <p:nvSpPr>
          <p:cNvPr id="25" name="TextBox 24"/>
          <p:cNvSpPr txBox="1"/>
          <p:nvPr/>
        </p:nvSpPr>
        <p:spPr>
          <a:xfrm>
            <a:off x="3035327" y="3779434"/>
            <a:ext cx="1695822" cy="1107996"/>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latin typeface="+mj-lt"/>
              </a:rPr>
              <a:t>Challenge-based workshop with </a:t>
            </a:r>
            <a:br>
              <a:rPr lang="en-US" sz="1200" dirty="0">
                <a:solidFill>
                  <a:schemeClr val="bg1"/>
                </a:solidFill>
                <a:latin typeface="+mj-lt"/>
              </a:rPr>
            </a:br>
            <a:r>
              <a:rPr lang="en-US" sz="1200" dirty="0">
                <a:solidFill>
                  <a:schemeClr val="bg1"/>
                </a:solidFill>
                <a:latin typeface="+mj-lt"/>
              </a:rPr>
              <a:t>self-paced challenges can be used to discover and experience the features and concepts</a:t>
            </a:r>
          </a:p>
        </p:txBody>
      </p:sp>
      <p:sp>
        <p:nvSpPr>
          <p:cNvPr id="26" name="TextBox 25"/>
          <p:cNvSpPr txBox="1"/>
          <p:nvPr/>
        </p:nvSpPr>
        <p:spPr>
          <a:xfrm>
            <a:off x="5370326" y="3779434"/>
            <a:ext cx="1695822" cy="738664"/>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latin typeface="+mj-lt"/>
              </a:rPr>
              <a:t>To reduce “copy-paste”, starter scripts via pull requests to use the GitHub Flow “in action”</a:t>
            </a:r>
          </a:p>
        </p:txBody>
      </p:sp>
      <p:sp>
        <p:nvSpPr>
          <p:cNvPr id="27" name="TextBox 26"/>
          <p:cNvSpPr txBox="1"/>
          <p:nvPr/>
        </p:nvSpPr>
        <p:spPr>
          <a:xfrm>
            <a:off x="7705326" y="3779434"/>
            <a:ext cx="1695822" cy="553998"/>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latin typeface="+mj-lt"/>
              </a:rPr>
              <a:t>Full-solution scripts are provided on-demand </a:t>
            </a:r>
            <a:br>
              <a:rPr lang="en-US" sz="1200" dirty="0">
                <a:solidFill>
                  <a:schemeClr val="bg1"/>
                </a:solidFill>
                <a:latin typeface="+mj-lt"/>
              </a:rPr>
            </a:br>
            <a:r>
              <a:rPr lang="en-US" sz="1200" dirty="0">
                <a:solidFill>
                  <a:schemeClr val="bg1"/>
                </a:solidFill>
                <a:latin typeface="+mj-lt"/>
              </a:rPr>
              <a:t>via pull requests</a:t>
            </a:r>
          </a:p>
        </p:txBody>
      </p:sp>
      <p:sp>
        <p:nvSpPr>
          <p:cNvPr id="28" name="TextBox 27"/>
          <p:cNvSpPr txBox="1"/>
          <p:nvPr/>
        </p:nvSpPr>
        <p:spPr>
          <a:xfrm>
            <a:off x="10040325" y="3779434"/>
            <a:ext cx="1695822" cy="553998"/>
          </a:xfrm>
          <a:prstGeom prst="rect">
            <a:avLst/>
          </a:prstGeom>
          <a:noFill/>
        </p:spPr>
        <p:txBody>
          <a:bodyPr wrap="square" lIns="0" tIns="0" rIns="0" bIns="0" rtlCol="0">
            <a:spAutoFit/>
          </a:bodyPr>
          <a:lstStyle/>
          <a:p>
            <a:pPr algn="ctr">
              <a:spcAft>
                <a:spcPts val="400"/>
              </a:spcAft>
              <a:buClr>
                <a:schemeClr val="tx2"/>
              </a:buClr>
            </a:pPr>
            <a:r>
              <a:rPr lang="en-US" sz="1200" dirty="0">
                <a:solidFill>
                  <a:schemeClr val="bg1"/>
                </a:solidFill>
                <a:latin typeface="+mj-lt"/>
              </a:rPr>
              <a:t>Extensive step-by-step instructions in </a:t>
            </a:r>
            <a:br>
              <a:rPr lang="en-US" sz="1200" dirty="0">
                <a:solidFill>
                  <a:schemeClr val="bg1"/>
                </a:solidFill>
                <a:latin typeface="+mj-lt"/>
              </a:rPr>
            </a:br>
            <a:r>
              <a:rPr lang="en-US" sz="1200" dirty="0">
                <a:solidFill>
                  <a:schemeClr val="bg1"/>
                </a:solidFill>
                <a:latin typeface="+mj-lt"/>
              </a:rPr>
              <a:t>text and video </a:t>
            </a:r>
          </a:p>
        </p:txBody>
      </p:sp>
      <p:pic>
        <p:nvPicPr>
          <p:cNvPr id="23" name="Picture 22"/>
          <p:cNvPicPr>
            <a:picLocks noChangeAspect="1"/>
          </p:cNvPicPr>
          <p:nvPr/>
        </p:nvPicPr>
        <p:blipFill>
          <a:blip r:embed="rId3"/>
          <a:stretch>
            <a:fillRect/>
          </a:stretch>
        </p:blipFill>
        <p:spPr>
          <a:xfrm>
            <a:off x="1242713" y="2839258"/>
            <a:ext cx="586087" cy="586087"/>
          </a:xfrm>
          <a:prstGeom prst="rect">
            <a:avLst/>
          </a:prstGeom>
        </p:spPr>
      </p:pic>
      <p:pic>
        <p:nvPicPr>
          <p:cNvPr id="29" name="Picture 28"/>
          <p:cNvPicPr>
            <a:picLocks noChangeAspect="1"/>
          </p:cNvPicPr>
          <p:nvPr/>
        </p:nvPicPr>
        <p:blipFill>
          <a:blip r:embed="rId4"/>
          <a:stretch>
            <a:fillRect/>
          </a:stretch>
        </p:blipFill>
        <p:spPr>
          <a:xfrm>
            <a:off x="3590965" y="2840028"/>
            <a:ext cx="584546" cy="584546"/>
          </a:xfrm>
          <a:prstGeom prst="rect">
            <a:avLst/>
          </a:prstGeom>
        </p:spPr>
      </p:pic>
      <p:pic>
        <p:nvPicPr>
          <p:cNvPr id="30" name="Picture 29"/>
          <p:cNvPicPr>
            <a:picLocks noChangeAspect="1"/>
          </p:cNvPicPr>
          <p:nvPr/>
        </p:nvPicPr>
        <p:blipFill>
          <a:blip r:embed="rId5"/>
          <a:stretch>
            <a:fillRect/>
          </a:stretch>
        </p:blipFill>
        <p:spPr>
          <a:xfrm>
            <a:off x="8101938" y="2931332"/>
            <a:ext cx="902598" cy="401938"/>
          </a:xfrm>
          <a:prstGeom prst="rect">
            <a:avLst/>
          </a:prstGeom>
        </p:spPr>
      </p:pic>
      <p:pic>
        <p:nvPicPr>
          <p:cNvPr id="32" name="Picture 31"/>
          <p:cNvPicPr>
            <a:picLocks noChangeAspect="1"/>
          </p:cNvPicPr>
          <p:nvPr/>
        </p:nvPicPr>
        <p:blipFill>
          <a:blip r:embed="rId6"/>
          <a:stretch>
            <a:fillRect/>
          </a:stretch>
        </p:blipFill>
        <p:spPr>
          <a:xfrm>
            <a:off x="5929657" y="2793436"/>
            <a:ext cx="550656" cy="677730"/>
          </a:xfrm>
          <a:prstGeom prst="rect">
            <a:avLst/>
          </a:prstGeom>
        </p:spPr>
      </p:pic>
      <p:pic>
        <p:nvPicPr>
          <p:cNvPr id="34" name="Picture 33"/>
          <p:cNvPicPr>
            <a:picLocks noChangeAspect="1"/>
          </p:cNvPicPr>
          <p:nvPr/>
        </p:nvPicPr>
        <p:blipFill>
          <a:blip r:embed="rId7"/>
          <a:stretch>
            <a:fillRect/>
          </a:stretch>
        </p:blipFill>
        <p:spPr>
          <a:xfrm>
            <a:off x="10580943" y="2825008"/>
            <a:ext cx="614586" cy="614586"/>
          </a:xfrm>
          <a:prstGeom prst="rect">
            <a:avLst/>
          </a:prstGeom>
        </p:spPr>
      </p:pic>
    </p:spTree>
    <p:extLst>
      <p:ext uri="{BB962C8B-B14F-4D97-AF65-F5344CB8AC3E}">
        <p14:creationId xmlns:p14="http://schemas.microsoft.com/office/powerpoint/2010/main" val="354273479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3353" r="161"/>
          <a:stretch/>
        </p:blipFill>
        <p:spPr>
          <a:xfrm flipH="1">
            <a:off x="3362631" y="0"/>
            <a:ext cx="9073843" cy="6994525"/>
          </a:xfrm>
          <a:prstGeom prst="rect">
            <a:avLst/>
          </a:prstGeom>
        </p:spPr>
      </p:pic>
      <p:sp>
        <p:nvSpPr>
          <p:cNvPr id="7" name="Rectangle 6"/>
          <p:cNvSpPr/>
          <p:nvPr/>
        </p:nvSpPr>
        <p:spPr bwMode="auto">
          <a:xfrm>
            <a:off x="3362631" y="0"/>
            <a:ext cx="4203292"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168183"/>
            <a:ext cx="3775558" cy="658155"/>
          </a:xfrm>
        </p:spPr>
        <p:txBody>
          <a:bodyPr/>
          <a:lstStyle/>
          <a:p>
            <a:r>
              <a:rPr lang="en-US" dirty="0">
                <a:solidFill>
                  <a:srgbClr val="FFFFFF"/>
                </a:solidFill>
              </a:rPr>
              <a:t>Introduction</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678320"/>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0</a:t>
            </a:r>
          </a:p>
        </p:txBody>
      </p:sp>
    </p:spTree>
    <p:extLst>
      <p:ext uri="{BB962C8B-B14F-4D97-AF65-F5344CB8AC3E}">
        <p14:creationId xmlns:p14="http://schemas.microsoft.com/office/powerpoint/2010/main" val="2439394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3"/>
          <a:stretch>
            <a:fillRect/>
          </a:stretch>
        </p:blipFill>
        <p:spPr>
          <a:xfrm>
            <a:off x="5779838" y="296625"/>
            <a:ext cx="6401276" cy="6401274"/>
          </a:xfrm>
          <a:prstGeom prst="rect">
            <a:avLst/>
          </a:prstGeom>
        </p:spPr>
      </p:pic>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5653087" cy="410369"/>
          </a:xfrm>
        </p:spPr>
        <p:txBody>
          <a:bodyPr/>
          <a:lstStyle/>
          <a:p>
            <a:r>
              <a:rPr lang="en-US" dirty="0"/>
              <a:t>Introduction</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Module 0</a:t>
            </a:r>
          </a:p>
        </p:txBody>
      </p:sp>
      <p:sp>
        <p:nvSpPr>
          <p:cNvPr id="14" name="Rectangle 13">
            <a:extLst>
              <a:ext uri="{FF2B5EF4-FFF2-40B4-BE49-F238E27FC236}">
                <a16:creationId xmlns:a16="http://schemas.microsoft.com/office/drawing/2014/main" id="{BCBF3059-2EB8-B043-B66C-0D15D523D7FF}"/>
              </a:ext>
            </a:extLst>
          </p:cNvPr>
          <p:cNvSpPr/>
          <p:nvPr/>
        </p:nvSpPr>
        <p:spPr>
          <a:xfrm>
            <a:off x="465137" y="2012188"/>
            <a:ext cx="3347010" cy="1938992"/>
          </a:xfrm>
          <a:prstGeom prst="rect">
            <a:avLst/>
          </a:prstGeom>
        </p:spPr>
        <p:txBody>
          <a:bodyPr wrap="square" lIns="0" tIns="0" rIns="0" bIns="0">
            <a:spAutoFit/>
          </a:bodyPr>
          <a:lstStyle/>
          <a:p>
            <a:r>
              <a:rPr lang="en-US" dirty="0">
                <a:solidFill>
                  <a:schemeClr val="bg1"/>
                </a:solidFill>
                <a:latin typeface="+mj-lt"/>
              </a:rPr>
              <a:t>To set the stage, students will collaborate to use the different services of Azure, GitHub, and Azure DevOps to design an architectural roadmap and DevOps implementation plan for Fabrikam Medical.</a:t>
            </a:r>
          </a:p>
        </p:txBody>
      </p:sp>
      <p:grpSp>
        <p:nvGrpSpPr>
          <p:cNvPr id="3" name="Group 2"/>
          <p:cNvGrpSpPr/>
          <p:nvPr/>
        </p:nvGrpSpPr>
        <p:grpSpPr>
          <a:xfrm>
            <a:off x="6073041" y="2327092"/>
            <a:ext cx="5814870" cy="2340340"/>
            <a:chOff x="5664204" y="2327092"/>
            <a:chExt cx="5814870" cy="2340340"/>
          </a:xfrm>
        </p:grpSpPr>
        <p:sp>
          <p:nvSpPr>
            <p:cNvPr id="18" name="Rounded Rectangle 17"/>
            <p:cNvSpPr/>
            <p:nvPr/>
          </p:nvSpPr>
          <p:spPr bwMode="auto">
            <a:xfrm>
              <a:off x="5664204" y="2327092"/>
              <a:ext cx="5810864" cy="2340340"/>
            </a:xfrm>
            <a:prstGeom prst="roundRect">
              <a:avLst>
                <a:gd name="adj" fmla="val 1021"/>
              </a:avLst>
            </a:prstGeom>
            <a:solidFill>
              <a:srgbClr val="1A1B20"/>
            </a:solid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ounded Rectangle 12"/>
            <p:cNvSpPr/>
            <p:nvPr/>
          </p:nvSpPr>
          <p:spPr bwMode="auto">
            <a:xfrm>
              <a:off x="5668210" y="2327092"/>
              <a:ext cx="5810864" cy="2340340"/>
            </a:xfrm>
            <a:prstGeom prst="roundRect">
              <a:avLst>
                <a:gd name="adj" fmla="val 1021"/>
              </a:avLst>
            </a:prstGeom>
            <a:solidFill>
              <a:schemeClr val="bg1">
                <a:alpha val="10000"/>
              </a:schemeClr>
            </a:solidFill>
            <a:ln w="254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ounded Rectangle 6">
              <a:extLst>
                <a:ext uri="{FF2B5EF4-FFF2-40B4-BE49-F238E27FC236}">
                  <a16:creationId xmlns:a16="http://schemas.microsoft.com/office/drawing/2014/main" id="{AAD4DAE8-9877-F24E-89B6-9CE6A9A0AB50}"/>
                </a:ext>
              </a:extLst>
            </p:cNvPr>
            <p:cNvSpPr/>
            <p:nvPr/>
          </p:nvSpPr>
          <p:spPr bwMode="auto">
            <a:xfrm>
              <a:off x="5887217" y="2512485"/>
              <a:ext cx="1631273" cy="1969555"/>
            </a:xfrm>
            <a:prstGeom prst="roundRect">
              <a:avLst>
                <a:gd name="adj" fmla="val 1346"/>
              </a:avLst>
            </a:prstGeom>
            <a:solidFill>
              <a:schemeClr val="tx2"/>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05840" rIns="0" bIns="0" numCol="1" spcCol="0" rtlCol="0" fromWordArt="0" anchor="t" anchorCtr="0" forceAA="0" compatLnSpc="1">
              <a:prstTxWarp prst="textNoShape">
                <a:avLst/>
              </a:prstTxWarp>
              <a:noAutofit/>
            </a:bodyPr>
            <a:lstStyle/>
            <a:p>
              <a:pPr algn="ctr"/>
              <a:r>
                <a:rPr lang="en-US" sz="1600" dirty="0">
                  <a:solidFill>
                    <a:schemeClr val="bg1"/>
                  </a:solidFill>
                  <a:latin typeface="+mj-lt"/>
                </a:rPr>
                <a:t>Azure</a:t>
              </a:r>
            </a:p>
          </p:txBody>
        </p:sp>
        <p:sp>
          <p:nvSpPr>
            <p:cNvPr id="8" name="Rounded Rectangle 7">
              <a:extLst>
                <a:ext uri="{FF2B5EF4-FFF2-40B4-BE49-F238E27FC236}">
                  <a16:creationId xmlns:a16="http://schemas.microsoft.com/office/drawing/2014/main" id="{AAD4DAE8-9877-F24E-89B6-9CE6A9A0AB50}"/>
                </a:ext>
              </a:extLst>
            </p:cNvPr>
            <p:cNvSpPr/>
            <p:nvPr/>
          </p:nvSpPr>
          <p:spPr bwMode="auto">
            <a:xfrm>
              <a:off x="7758005" y="2512485"/>
              <a:ext cx="1631273" cy="1969555"/>
            </a:xfrm>
            <a:prstGeom prst="roundRect">
              <a:avLst>
                <a:gd name="adj" fmla="val 2250"/>
              </a:avLst>
            </a:prstGeom>
            <a:solidFill>
              <a:schemeClr val="tx2"/>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05840" rIns="0" bIns="0" numCol="1" spcCol="0" rtlCol="0" fromWordArt="0" anchor="t" anchorCtr="0" forceAA="0" compatLnSpc="1">
              <a:prstTxWarp prst="textNoShape">
                <a:avLst/>
              </a:prstTxWarp>
              <a:noAutofit/>
            </a:bodyPr>
            <a:lstStyle/>
            <a:p>
              <a:pPr algn="ctr"/>
              <a:r>
                <a:rPr lang="en-US" sz="1600" dirty="0">
                  <a:solidFill>
                    <a:schemeClr val="bg1"/>
                  </a:solidFill>
                  <a:latin typeface="+mj-lt"/>
                </a:rPr>
                <a:t>GitHub</a:t>
              </a:r>
            </a:p>
          </p:txBody>
        </p:sp>
        <p:sp>
          <p:nvSpPr>
            <p:cNvPr id="10" name="Rounded Rectangle 9">
              <a:extLst>
                <a:ext uri="{FF2B5EF4-FFF2-40B4-BE49-F238E27FC236}">
                  <a16:creationId xmlns:a16="http://schemas.microsoft.com/office/drawing/2014/main" id="{AAD4DAE8-9877-F24E-89B6-9CE6A9A0AB50}"/>
                </a:ext>
              </a:extLst>
            </p:cNvPr>
            <p:cNvSpPr/>
            <p:nvPr/>
          </p:nvSpPr>
          <p:spPr bwMode="auto">
            <a:xfrm>
              <a:off x="9628794" y="2512485"/>
              <a:ext cx="1631273" cy="1969555"/>
            </a:xfrm>
            <a:prstGeom prst="roundRect">
              <a:avLst>
                <a:gd name="adj" fmla="val 1346"/>
              </a:avLst>
            </a:prstGeom>
            <a:solidFill>
              <a:schemeClr val="tx2"/>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005840" rIns="0" bIns="0" numCol="1" spcCol="0" rtlCol="0" fromWordArt="0" anchor="t" anchorCtr="0" forceAA="0" compatLnSpc="1">
              <a:prstTxWarp prst="textNoShape">
                <a:avLst/>
              </a:prstTxWarp>
              <a:noAutofit/>
            </a:bodyPr>
            <a:lstStyle/>
            <a:p>
              <a:pPr algn="ctr"/>
              <a:r>
                <a:rPr lang="en-US" sz="1600" dirty="0">
                  <a:solidFill>
                    <a:schemeClr val="bg1"/>
                  </a:solidFill>
                  <a:latin typeface="+mj-lt"/>
                </a:rPr>
                <a:t>Azure</a:t>
              </a:r>
            </a:p>
            <a:p>
              <a:pPr algn="ctr"/>
              <a:r>
                <a:rPr lang="en-US" sz="1600" dirty="0">
                  <a:solidFill>
                    <a:schemeClr val="bg1"/>
                  </a:solidFill>
                  <a:latin typeface="+mj-lt"/>
                </a:rPr>
                <a:t>DevOps</a:t>
              </a:r>
            </a:p>
          </p:txBody>
        </p:sp>
        <p:sp>
          <p:nvSpPr>
            <p:cNvPr id="11" name="Rectangle 10" descr="Checkmark"/>
            <p:cNvSpPr/>
            <p:nvPr/>
          </p:nvSpPr>
          <p:spPr>
            <a:xfrm>
              <a:off x="8321629" y="2865770"/>
              <a:ext cx="496015" cy="495401"/>
            </a:xfrm>
            <a:prstGeom prst="rect">
              <a:avLst/>
            </a:prstGeom>
            <a:blipFill rotWithShape="1">
              <a:blip r:embed="rId4">
                <a:extLst>
                  <a:ext uri="{28A0092B-C50C-407E-A947-70E740481C1C}">
                    <a14:useLocalDpi xmlns:a14="http://schemas.microsoft.com/office/drawing/2010/main" val="0"/>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US" dirty="0"/>
            </a:p>
          </p:txBody>
        </p:sp>
        <p:pic>
          <p:nvPicPr>
            <p:cNvPr id="15" name="Picture 14"/>
            <p:cNvPicPr>
              <a:picLocks noChangeAspect="1"/>
            </p:cNvPicPr>
            <p:nvPr/>
          </p:nvPicPr>
          <p:blipFill>
            <a:blip r:embed="rId5"/>
            <a:stretch>
              <a:fillRect/>
            </a:stretch>
          </p:blipFill>
          <p:spPr>
            <a:xfrm>
              <a:off x="6423522" y="2896213"/>
              <a:ext cx="558661" cy="434514"/>
            </a:xfrm>
            <a:prstGeom prst="rect">
              <a:avLst/>
            </a:prstGeom>
          </p:spPr>
        </p:pic>
        <p:pic>
          <p:nvPicPr>
            <p:cNvPr id="16" name="Picture 15"/>
            <p:cNvPicPr>
              <a:picLocks noChangeAspect="1"/>
            </p:cNvPicPr>
            <p:nvPr/>
          </p:nvPicPr>
          <p:blipFill>
            <a:blip r:embed="rId6"/>
            <a:stretch>
              <a:fillRect/>
            </a:stretch>
          </p:blipFill>
          <p:spPr>
            <a:xfrm>
              <a:off x="10186133" y="2854161"/>
              <a:ext cx="516594" cy="518618"/>
            </a:xfrm>
            <a:prstGeom prst="rect">
              <a:avLst/>
            </a:prstGeom>
          </p:spPr>
        </p:pic>
      </p:grpSp>
    </p:spTree>
    <p:extLst>
      <p:ext uri="{BB962C8B-B14F-4D97-AF65-F5344CB8AC3E}">
        <p14:creationId xmlns:p14="http://schemas.microsoft.com/office/powerpoint/2010/main" val="74757299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5779838" y="296625"/>
            <a:ext cx="6401276" cy="6401274"/>
          </a:xfrm>
          <a:prstGeom prst="rect">
            <a:avLst/>
          </a:prstGeom>
        </p:spPr>
      </p:pic>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5653087" cy="410369"/>
          </a:xfrm>
        </p:spPr>
        <p:txBody>
          <a:bodyPr/>
          <a:lstStyle/>
          <a:p>
            <a:r>
              <a:rPr lang="en-US" dirty="0"/>
              <a:t>Introduction</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Module 0</a:t>
            </a:r>
          </a:p>
        </p:txBody>
      </p:sp>
      <p:sp>
        <p:nvSpPr>
          <p:cNvPr id="6" name="Rectangle 5">
            <a:extLst>
              <a:ext uri="{FF2B5EF4-FFF2-40B4-BE49-F238E27FC236}">
                <a16:creationId xmlns:a16="http://schemas.microsoft.com/office/drawing/2014/main" id="{BCBF3059-2EB8-B043-B66C-0D15D523D7FF}"/>
              </a:ext>
            </a:extLst>
          </p:cNvPr>
          <p:cNvSpPr/>
          <p:nvPr/>
        </p:nvSpPr>
        <p:spPr>
          <a:xfrm>
            <a:off x="465136" y="2012188"/>
            <a:ext cx="4074207" cy="1107996"/>
          </a:xfrm>
          <a:prstGeom prst="rect">
            <a:avLst/>
          </a:prstGeom>
        </p:spPr>
        <p:txBody>
          <a:bodyPr wrap="square" lIns="0" tIns="0" rIns="0" bIns="0">
            <a:spAutoFit/>
          </a:bodyPr>
          <a:lstStyle/>
          <a:p>
            <a:r>
              <a:rPr lang="en-US" dirty="0">
                <a:solidFill>
                  <a:schemeClr val="bg1"/>
                </a:solidFill>
                <a:latin typeface="+mj-lt"/>
              </a:rPr>
              <a:t>As facilitator, you can have students read the instructions or role-play the part of VP of Engineering at Fabrikam, Susan Withers.</a:t>
            </a:r>
          </a:p>
        </p:txBody>
      </p:sp>
      <p:grpSp>
        <p:nvGrpSpPr>
          <p:cNvPr id="3" name="Group 2"/>
          <p:cNvGrpSpPr/>
          <p:nvPr/>
        </p:nvGrpSpPr>
        <p:grpSpPr>
          <a:xfrm>
            <a:off x="7314037" y="2016160"/>
            <a:ext cx="3332878" cy="2962204"/>
            <a:chOff x="6810629" y="2012188"/>
            <a:chExt cx="3332878" cy="2962204"/>
          </a:xfrm>
          <a:solidFill>
            <a:schemeClr val="tx2"/>
          </a:solidFill>
        </p:grpSpPr>
        <p:sp>
          <p:nvSpPr>
            <p:cNvPr id="8" name="Rounded Rectangle 7">
              <a:extLst>
                <a:ext uri="{FF2B5EF4-FFF2-40B4-BE49-F238E27FC236}">
                  <a16:creationId xmlns:a16="http://schemas.microsoft.com/office/drawing/2014/main" id="{AAD4DAE8-9877-F24E-89B6-9CE6A9A0AB50}"/>
                </a:ext>
              </a:extLst>
            </p:cNvPr>
            <p:cNvSpPr/>
            <p:nvPr/>
          </p:nvSpPr>
          <p:spPr bwMode="auto">
            <a:xfrm>
              <a:off x="6810629" y="2012188"/>
              <a:ext cx="3332878" cy="2962204"/>
            </a:xfrm>
            <a:prstGeom prst="roundRect">
              <a:avLst>
                <a:gd name="adj" fmla="val 1346"/>
              </a:avLst>
            </a:prstGeom>
            <a:grp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2194560" rIns="0" bIns="0" numCol="1" spcCol="0" rtlCol="0" fromWordArt="0" anchor="t" anchorCtr="0" forceAA="0" compatLnSpc="1">
              <a:prstTxWarp prst="textNoShape">
                <a:avLst/>
              </a:prstTxWarp>
              <a:noAutofit/>
            </a:bodyPr>
            <a:lstStyle/>
            <a:p>
              <a:pPr algn="ctr"/>
              <a:r>
                <a:rPr lang="en-US" sz="1600" dirty="0">
                  <a:solidFill>
                    <a:schemeClr val="bg1"/>
                  </a:solidFill>
                  <a:latin typeface="+mj-lt"/>
                </a:rPr>
                <a:t>Fabrikam Medical</a:t>
              </a:r>
            </a:p>
          </p:txBody>
        </p:sp>
        <p:pic>
          <p:nvPicPr>
            <p:cNvPr id="2" name="Picture 1"/>
            <p:cNvPicPr>
              <a:picLocks noChangeAspect="1"/>
            </p:cNvPicPr>
            <p:nvPr/>
          </p:nvPicPr>
          <p:blipFill>
            <a:blip r:embed="rId4"/>
            <a:stretch>
              <a:fillRect/>
            </a:stretch>
          </p:blipFill>
          <p:spPr>
            <a:xfrm>
              <a:off x="7687080" y="2581053"/>
              <a:ext cx="1579976" cy="1168052"/>
            </a:xfrm>
            <a:prstGeom prst="rect">
              <a:avLst/>
            </a:prstGeom>
            <a:grpFill/>
          </p:spPr>
        </p:pic>
      </p:grpSp>
    </p:spTree>
    <p:extLst>
      <p:ext uri="{BB962C8B-B14F-4D97-AF65-F5344CB8AC3E}">
        <p14:creationId xmlns:p14="http://schemas.microsoft.com/office/powerpoint/2010/main" val="95709346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A1B20"/>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r="8838"/>
          <a:stretch/>
        </p:blipFill>
        <p:spPr>
          <a:xfrm>
            <a:off x="2871961" y="0"/>
            <a:ext cx="9564514" cy="6994525"/>
          </a:xfrm>
          <a:prstGeom prst="rect">
            <a:avLst/>
          </a:prstGeom>
        </p:spPr>
      </p:pic>
      <p:sp>
        <p:nvSpPr>
          <p:cNvPr id="8" name="Rectangle 7"/>
          <p:cNvSpPr/>
          <p:nvPr/>
        </p:nvSpPr>
        <p:spPr bwMode="auto">
          <a:xfrm>
            <a:off x="2871961" y="0"/>
            <a:ext cx="8676026"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p:nvSpPr>
        <p:spPr bwMode="auto">
          <a:xfrm>
            <a:off x="0" y="-1"/>
            <a:ext cx="8676026" cy="6994525"/>
          </a:xfrm>
          <a:prstGeom prst="rect">
            <a:avLst/>
          </a:prstGeom>
          <a:gradFill>
            <a:gsLst>
              <a:gs pos="0">
                <a:srgbClr val="1A1B20"/>
              </a:gs>
              <a:gs pos="99000">
                <a:srgbClr val="1A1B20">
                  <a:alpha val="0"/>
                </a:srgbClr>
              </a:gs>
            </a:gsLst>
            <a:lin ang="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FF9C8D1B-F262-104C-8A7C-A1BD8C0ED30B}"/>
              </a:ext>
            </a:extLst>
          </p:cNvPr>
          <p:cNvSpPr>
            <a:spLocks noGrp="1"/>
          </p:cNvSpPr>
          <p:nvPr>
            <p:ph type="title"/>
          </p:nvPr>
        </p:nvSpPr>
        <p:spPr>
          <a:xfrm>
            <a:off x="465138" y="3009157"/>
            <a:ext cx="5750132" cy="658155"/>
          </a:xfrm>
        </p:spPr>
        <p:txBody>
          <a:bodyPr/>
          <a:lstStyle/>
          <a:p>
            <a:r>
              <a:rPr lang="en-US" dirty="0">
                <a:solidFill>
                  <a:srgbClr val="FFFFFF"/>
                </a:solidFill>
              </a:rPr>
              <a:t>Improving the Developer Workflow</a:t>
            </a:r>
            <a:endParaRPr lang="en-US" dirty="0"/>
          </a:p>
        </p:txBody>
      </p:sp>
      <p:sp>
        <p:nvSpPr>
          <p:cNvPr id="4" name="Text Placeholder 9">
            <a:extLst>
              <a:ext uri="{FF2B5EF4-FFF2-40B4-BE49-F238E27FC236}">
                <a16:creationId xmlns:a16="http://schemas.microsoft.com/office/drawing/2014/main" id="{EE94FDCB-8462-EB4C-8F5C-D465F05DA9E2}"/>
              </a:ext>
            </a:extLst>
          </p:cNvPr>
          <p:cNvSpPr txBox="1">
            <a:spLocks/>
          </p:cNvSpPr>
          <p:nvPr/>
        </p:nvSpPr>
        <p:spPr>
          <a:xfrm>
            <a:off x="412130" y="2519294"/>
            <a:ext cx="4919662" cy="489863"/>
          </a:xfrm>
          <a:prstGeom prst="rect">
            <a:avLst/>
          </a:prstGeom>
        </p:spPr>
        <p:txBody>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solidFill>
                  <a:srgbClr val="0078D4"/>
                </a:solidFill>
                <a:cs typeface="Segoe UI Semilight"/>
              </a:rPr>
              <a:t>Module 1</a:t>
            </a:r>
          </a:p>
        </p:txBody>
      </p:sp>
    </p:spTree>
    <p:extLst>
      <p:ext uri="{BB962C8B-B14F-4D97-AF65-F5344CB8AC3E}">
        <p14:creationId xmlns:p14="http://schemas.microsoft.com/office/powerpoint/2010/main" val="80667069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2654" y="3643"/>
            <a:ext cx="7023821" cy="6987238"/>
          </a:xfrm>
          <a:prstGeom prst="rect">
            <a:avLst/>
          </a:prstGeom>
        </p:spPr>
      </p:pic>
      <p:sp>
        <p:nvSpPr>
          <p:cNvPr id="9" name="Title 8">
            <a:extLst>
              <a:ext uri="{FF2B5EF4-FFF2-40B4-BE49-F238E27FC236}">
                <a16:creationId xmlns:a16="http://schemas.microsoft.com/office/drawing/2014/main" id="{69D6E71D-2C26-D84A-A0A7-AB4BD656B3E0}"/>
              </a:ext>
            </a:extLst>
          </p:cNvPr>
          <p:cNvSpPr>
            <a:spLocks noGrp="1"/>
          </p:cNvSpPr>
          <p:nvPr>
            <p:ph type="title"/>
          </p:nvPr>
        </p:nvSpPr>
        <p:spPr>
          <a:xfrm>
            <a:off x="465138" y="1058158"/>
            <a:ext cx="3735387" cy="794485"/>
          </a:xfrm>
        </p:spPr>
        <p:txBody>
          <a:bodyPr/>
          <a:lstStyle/>
          <a:p>
            <a:r>
              <a:rPr lang="en-US" dirty="0"/>
              <a:t>Improving the Developer Workflow</a:t>
            </a:r>
          </a:p>
        </p:txBody>
      </p:sp>
      <p:sp>
        <p:nvSpPr>
          <p:cNvPr id="12" name="Text Placeholder 9">
            <a:extLst>
              <a:ext uri="{FF2B5EF4-FFF2-40B4-BE49-F238E27FC236}">
                <a16:creationId xmlns:a16="http://schemas.microsoft.com/office/drawing/2014/main" id="{EE94FDCB-8462-EB4C-8F5C-D465F05DA9E2}"/>
              </a:ext>
            </a:extLst>
          </p:cNvPr>
          <p:cNvSpPr>
            <a:spLocks noGrp="1"/>
          </p:cNvSpPr>
          <p:nvPr>
            <p:ph type="body" sz="quarter" idx="13"/>
          </p:nvPr>
        </p:nvSpPr>
        <p:spPr>
          <a:xfrm>
            <a:off x="465138" y="636572"/>
            <a:ext cx="4919662" cy="213776"/>
          </a:xfrm>
        </p:spPr>
        <p:txBody>
          <a:bodyPr/>
          <a:lstStyle/>
          <a:p>
            <a:r>
              <a:rPr lang="en-US" dirty="0">
                <a:solidFill>
                  <a:srgbClr val="0078D4"/>
                </a:solidFill>
                <a:cs typeface="Segoe UI Semilight"/>
              </a:rPr>
              <a:t>Module 1</a:t>
            </a:r>
          </a:p>
        </p:txBody>
      </p:sp>
      <p:sp>
        <p:nvSpPr>
          <p:cNvPr id="8" name="Rectangle 7">
            <a:extLst>
              <a:ext uri="{FF2B5EF4-FFF2-40B4-BE49-F238E27FC236}">
                <a16:creationId xmlns:a16="http://schemas.microsoft.com/office/drawing/2014/main" id="{BCBF3059-2EB8-B043-B66C-0D15D523D7FF}"/>
              </a:ext>
            </a:extLst>
          </p:cNvPr>
          <p:cNvSpPr/>
          <p:nvPr/>
        </p:nvSpPr>
        <p:spPr>
          <a:xfrm>
            <a:off x="465138" y="2729285"/>
            <a:ext cx="5149850" cy="2677656"/>
          </a:xfrm>
          <a:prstGeom prst="rect">
            <a:avLst/>
          </a:prstGeom>
        </p:spPr>
        <p:txBody>
          <a:bodyPr wrap="square" lIns="0" tIns="0" rIns="0" bIns="0">
            <a:spAutoFit/>
          </a:bodyPr>
          <a:lstStyle/>
          <a:p>
            <a:pPr marL="285750" indent="-285750">
              <a:spcAft>
                <a:spcPts val="400"/>
              </a:spcAft>
              <a:buClr>
                <a:schemeClr val="tx2"/>
              </a:buClr>
              <a:buFont typeface="Arial" panose="020B0604020202020204" pitchFamily="34" charset="0"/>
              <a:buChar char="•"/>
            </a:pPr>
            <a:r>
              <a:rPr lang="en-US" sz="1400" dirty="0">
                <a:solidFill>
                  <a:schemeClr val="bg1"/>
                </a:solidFill>
              </a:rPr>
              <a:t>Create a backlog of work with Azure Boards and </a:t>
            </a:r>
            <a:br>
              <a:rPr lang="en-US" sz="1400" dirty="0">
                <a:solidFill>
                  <a:schemeClr val="bg1"/>
                </a:solidFill>
              </a:rPr>
            </a:br>
            <a:r>
              <a:rPr lang="en-US" sz="1400" dirty="0">
                <a:solidFill>
                  <a:schemeClr val="bg1"/>
                </a:solidFill>
              </a:rPr>
              <a:t>relate that to your code</a:t>
            </a:r>
          </a:p>
          <a:p>
            <a:pPr marL="285750" indent="-285750">
              <a:spcAft>
                <a:spcPts val="400"/>
              </a:spcAft>
              <a:buClr>
                <a:schemeClr val="tx2"/>
              </a:buClr>
              <a:buFont typeface="Arial" panose="020B0604020202020204" pitchFamily="34" charset="0"/>
              <a:buChar char="•"/>
            </a:pPr>
            <a:r>
              <a:rPr lang="en-US" sz="1400" dirty="0">
                <a:solidFill>
                  <a:schemeClr val="bg1"/>
                </a:solidFill>
              </a:rPr>
              <a:t>Use Docker to containerize your code, to enable a </a:t>
            </a:r>
            <a:br>
              <a:rPr lang="en-US" sz="1400" dirty="0">
                <a:solidFill>
                  <a:schemeClr val="bg1"/>
                </a:solidFill>
              </a:rPr>
            </a:br>
            <a:r>
              <a:rPr lang="en-US" sz="1400" dirty="0">
                <a:solidFill>
                  <a:schemeClr val="bg1"/>
                </a:solidFill>
              </a:rPr>
              <a:t>consistent environment</a:t>
            </a:r>
          </a:p>
          <a:p>
            <a:pPr marL="285750" indent="-285750">
              <a:spcAft>
                <a:spcPts val="400"/>
              </a:spcAft>
              <a:buClr>
                <a:schemeClr val="tx2"/>
              </a:buClr>
              <a:buFont typeface="Arial" panose="020B0604020202020204" pitchFamily="34" charset="0"/>
              <a:buChar char="•"/>
            </a:pPr>
            <a:r>
              <a:rPr lang="en-US" sz="1400" dirty="0">
                <a:solidFill>
                  <a:schemeClr val="bg1"/>
                </a:solidFill>
              </a:rPr>
              <a:t>Use the GitHub workflow to work together on the </a:t>
            </a:r>
            <a:br>
              <a:rPr lang="en-US" sz="1400" dirty="0">
                <a:solidFill>
                  <a:schemeClr val="bg1"/>
                </a:solidFill>
              </a:rPr>
            </a:br>
            <a:r>
              <a:rPr lang="en-US" sz="1400" dirty="0">
                <a:solidFill>
                  <a:schemeClr val="bg1"/>
                </a:solidFill>
              </a:rPr>
              <a:t>same codebase</a:t>
            </a:r>
          </a:p>
          <a:p>
            <a:pPr marL="285750" indent="-285750">
              <a:spcAft>
                <a:spcPts val="400"/>
              </a:spcAft>
              <a:buClr>
                <a:schemeClr val="tx2"/>
              </a:buClr>
              <a:buFont typeface="Arial" panose="020B0604020202020204" pitchFamily="34" charset="0"/>
              <a:buChar char="•"/>
            </a:pPr>
            <a:r>
              <a:rPr lang="en-US" sz="1400" dirty="0">
                <a:solidFill>
                  <a:schemeClr val="bg1"/>
                </a:solidFill>
              </a:rPr>
              <a:t>Use pull requests to improve the quality of your code</a:t>
            </a:r>
          </a:p>
          <a:p>
            <a:pPr marL="285750" indent="-285750">
              <a:spcAft>
                <a:spcPts val="400"/>
              </a:spcAft>
              <a:buClr>
                <a:schemeClr val="tx2"/>
              </a:buClr>
              <a:buFont typeface="Arial" panose="020B0604020202020204" pitchFamily="34" charset="0"/>
              <a:buChar char="•"/>
            </a:pPr>
            <a:r>
              <a:rPr lang="en-US" sz="1400" dirty="0">
                <a:solidFill>
                  <a:schemeClr val="bg1"/>
                </a:solidFill>
              </a:rPr>
              <a:t>Set up a Continuous Integration build to quickly get feedback</a:t>
            </a:r>
          </a:p>
          <a:p>
            <a:pPr marL="285750" indent="-285750">
              <a:spcAft>
                <a:spcPts val="400"/>
              </a:spcAft>
              <a:buClr>
                <a:schemeClr val="tx2"/>
              </a:buClr>
              <a:buFont typeface="Arial" panose="020B0604020202020204" pitchFamily="34" charset="0"/>
              <a:buChar char="•"/>
            </a:pPr>
            <a:r>
              <a:rPr lang="en-US" sz="1400" dirty="0">
                <a:solidFill>
                  <a:schemeClr val="bg1"/>
                </a:solidFill>
              </a:rPr>
              <a:t>Use GitHub Security scanning tools to shift left security issues</a:t>
            </a:r>
          </a:p>
          <a:p>
            <a:pPr marL="285750" indent="-285750">
              <a:spcAft>
                <a:spcPts val="400"/>
              </a:spcAft>
              <a:buClr>
                <a:schemeClr val="tx2"/>
              </a:buClr>
              <a:buFont typeface="Arial" panose="020B0604020202020204" pitchFamily="34" charset="0"/>
              <a:buChar char="•"/>
            </a:pPr>
            <a:r>
              <a:rPr lang="en-US" sz="1400" dirty="0">
                <a:solidFill>
                  <a:schemeClr val="bg1"/>
                </a:solidFill>
              </a:rPr>
              <a:t>Use Docker Compose to create an environment that consists of multiple components</a:t>
            </a:r>
          </a:p>
        </p:txBody>
      </p:sp>
      <p:sp>
        <p:nvSpPr>
          <p:cNvPr id="10" name="Rectangle 9">
            <a:extLst>
              <a:ext uri="{FF2B5EF4-FFF2-40B4-BE49-F238E27FC236}">
                <a16:creationId xmlns:a16="http://schemas.microsoft.com/office/drawing/2014/main" id="{F5F8E58C-FBF8-804F-A5FA-BC7A4C68A494}"/>
              </a:ext>
            </a:extLst>
          </p:cNvPr>
          <p:cNvSpPr/>
          <p:nvPr/>
        </p:nvSpPr>
        <p:spPr>
          <a:xfrm>
            <a:off x="465136" y="2354296"/>
            <a:ext cx="3944769" cy="215444"/>
          </a:xfrm>
          <a:prstGeom prst="rect">
            <a:avLst/>
          </a:prstGeom>
        </p:spPr>
        <p:txBody>
          <a:bodyPr wrap="square" lIns="0" tIns="0" rIns="0" bIns="0">
            <a:spAutoFit/>
          </a:bodyPr>
          <a:lstStyle/>
          <a:p>
            <a:r>
              <a:rPr lang="en-US" sz="1400" b="1" dirty="0">
                <a:solidFill>
                  <a:schemeClr val="tx2"/>
                </a:solidFill>
                <a:latin typeface="+mj-lt"/>
              </a:rPr>
              <a:t>In this module, your students will learn to:</a:t>
            </a:r>
          </a:p>
        </p:txBody>
      </p:sp>
      <p:sp>
        <p:nvSpPr>
          <p:cNvPr id="34" name="Rectangle 33">
            <a:extLst>
              <a:ext uri="{FF2B5EF4-FFF2-40B4-BE49-F238E27FC236}">
                <a16:creationId xmlns:a16="http://schemas.microsoft.com/office/drawing/2014/main" id="{209B4123-273F-A14A-A533-19E92F0A1889}"/>
              </a:ext>
            </a:extLst>
          </p:cNvPr>
          <p:cNvSpPr/>
          <p:nvPr/>
        </p:nvSpPr>
        <p:spPr bwMode="auto">
          <a:xfrm>
            <a:off x="6949430" y="1058158"/>
            <a:ext cx="3950268" cy="5191469"/>
          </a:xfrm>
          <a:prstGeom prst="rect">
            <a:avLst/>
          </a:prstGeom>
          <a:solidFill>
            <a:srgbClr val="1A1B2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209B4123-273F-A14A-A533-19E92F0A1889}"/>
              </a:ext>
            </a:extLst>
          </p:cNvPr>
          <p:cNvSpPr/>
          <p:nvPr/>
        </p:nvSpPr>
        <p:spPr bwMode="auto">
          <a:xfrm>
            <a:off x="6949430" y="1058158"/>
            <a:ext cx="3950268" cy="5143679"/>
          </a:xfrm>
          <a:prstGeom prst="rect">
            <a:avLst/>
          </a:prstGeom>
          <a:solidFill>
            <a:schemeClr val="bg1">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ounded Rectangle 12">
            <a:extLst>
              <a:ext uri="{FF2B5EF4-FFF2-40B4-BE49-F238E27FC236}">
                <a16:creationId xmlns:a16="http://schemas.microsoft.com/office/drawing/2014/main" id="{AAD4DAE8-9877-F24E-89B6-9CE6A9A0AB50}"/>
              </a:ext>
            </a:extLst>
          </p:cNvPr>
          <p:cNvSpPr/>
          <p:nvPr/>
        </p:nvSpPr>
        <p:spPr bwMode="auto">
          <a:xfrm>
            <a:off x="7252409" y="1422856"/>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Create a backlog</a:t>
            </a:r>
          </a:p>
        </p:txBody>
      </p:sp>
      <p:sp>
        <p:nvSpPr>
          <p:cNvPr id="15" name="Rounded Rectangle 14">
            <a:extLst>
              <a:ext uri="{FF2B5EF4-FFF2-40B4-BE49-F238E27FC236}">
                <a16:creationId xmlns:a16="http://schemas.microsoft.com/office/drawing/2014/main" id="{62C19242-73D2-D246-B375-A7CF9705CCD6}"/>
              </a:ext>
            </a:extLst>
          </p:cNvPr>
          <p:cNvSpPr/>
          <p:nvPr/>
        </p:nvSpPr>
        <p:spPr bwMode="auto">
          <a:xfrm>
            <a:off x="6949430" y="744897"/>
            <a:ext cx="3950268" cy="412861"/>
          </a:xfrm>
          <a:prstGeom prst="roundRect">
            <a:avLst>
              <a:gd name="adj" fmla="val 0"/>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r>
              <a:rPr lang="en-US" sz="1200" dirty="0">
                <a:latin typeface="+mj-lt"/>
              </a:rPr>
              <a:t>Learning objectives</a:t>
            </a:r>
            <a:endParaRPr lang="x-none" sz="1200" dirty="0">
              <a:latin typeface="+mj-lt"/>
            </a:endParaRPr>
          </a:p>
        </p:txBody>
      </p:sp>
      <p:sp>
        <p:nvSpPr>
          <p:cNvPr id="16" name="Rounded Rectangle 15">
            <a:extLst>
              <a:ext uri="{FF2B5EF4-FFF2-40B4-BE49-F238E27FC236}">
                <a16:creationId xmlns:a16="http://schemas.microsoft.com/office/drawing/2014/main" id="{AAD4DAE8-9877-F24E-89B6-9CE6A9A0AB50}"/>
              </a:ext>
            </a:extLst>
          </p:cNvPr>
          <p:cNvSpPr/>
          <p:nvPr/>
        </p:nvSpPr>
        <p:spPr bwMode="auto">
          <a:xfrm>
            <a:off x="7252409" y="2082603"/>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Containerize your code</a:t>
            </a:r>
          </a:p>
        </p:txBody>
      </p:sp>
      <p:sp>
        <p:nvSpPr>
          <p:cNvPr id="17" name="Rounded Rectangle 16">
            <a:extLst>
              <a:ext uri="{FF2B5EF4-FFF2-40B4-BE49-F238E27FC236}">
                <a16:creationId xmlns:a16="http://schemas.microsoft.com/office/drawing/2014/main" id="{AAD4DAE8-9877-F24E-89B6-9CE6A9A0AB50}"/>
              </a:ext>
            </a:extLst>
          </p:cNvPr>
          <p:cNvSpPr/>
          <p:nvPr/>
        </p:nvSpPr>
        <p:spPr bwMode="auto">
          <a:xfrm>
            <a:off x="7252409" y="2742350"/>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GitHub workflow to work together</a:t>
            </a:r>
          </a:p>
        </p:txBody>
      </p:sp>
      <p:sp>
        <p:nvSpPr>
          <p:cNvPr id="18" name="Rounded Rectangle 17">
            <a:extLst>
              <a:ext uri="{FF2B5EF4-FFF2-40B4-BE49-F238E27FC236}">
                <a16:creationId xmlns:a16="http://schemas.microsoft.com/office/drawing/2014/main" id="{AAD4DAE8-9877-F24E-89B6-9CE6A9A0AB50}"/>
              </a:ext>
            </a:extLst>
          </p:cNvPr>
          <p:cNvSpPr/>
          <p:nvPr/>
        </p:nvSpPr>
        <p:spPr bwMode="auto">
          <a:xfrm>
            <a:off x="7252409" y="3402098"/>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Use pull requests</a:t>
            </a:r>
          </a:p>
        </p:txBody>
      </p:sp>
      <p:sp>
        <p:nvSpPr>
          <p:cNvPr id="31" name="Rounded Rectangle 30">
            <a:extLst>
              <a:ext uri="{FF2B5EF4-FFF2-40B4-BE49-F238E27FC236}">
                <a16:creationId xmlns:a16="http://schemas.microsoft.com/office/drawing/2014/main" id="{AAD4DAE8-9877-F24E-89B6-9CE6A9A0AB50}"/>
              </a:ext>
            </a:extLst>
          </p:cNvPr>
          <p:cNvSpPr/>
          <p:nvPr/>
        </p:nvSpPr>
        <p:spPr bwMode="auto">
          <a:xfrm>
            <a:off x="7252409" y="4061846"/>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Set up a Continuous Integration</a:t>
            </a:r>
          </a:p>
        </p:txBody>
      </p:sp>
      <p:sp>
        <p:nvSpPr>
          <p:cNvPr id="32" name="Rounded Rectangle 31">
            <a:extLst>
              <a:ext uri="{FF2B5EF4-FFF2-40B4-BE49-F238E27FC236}">
                <a16:creationId xmlns:a16="http://schemas.microsoft.com/office/drawing/2014/main" id="{AAD4DAE8-9877-F24E-89B6-9CE6A9A0AB50}"/>
              </a:ext>
            </a:extLst>
          </p:cNvPr>
          <p:cNvSpPr/>
          <p:nvPr/>
        </p:nvSpPr>
        <p:spPr bwMode="auto">
          <a:xfrm>
            <a:off x="7252409" y="4721594"/>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Use GitHub security scanning</a:t>
            </a:r>
          </a:p>
        </p:txBody>
      </p:sp>
      <p:sp>
        <p:nvSpPr>
          <p:cNvPr id="33" name="Rounded Rectangle 32">
            <a:extLst>
              <a:ext uri="{FF2B5EF4-FFF2-40B4-BE49-F238E27FC236}">
                <a16:creationId xmlns:a16="http://schemas.microsoft.com/office/drawing/2014/main" id="{AAD4DAE8-9877-F24E-89B6-9CE6A9A0AB50}"/>
              </a:ext>
            </a:extLst>
          </p:cNvPr>
          <p:cNvSpPr/>
          <p:nvPr/>
        </p:nvSpPr>
        <p:spPr bwMode="auto">
          <a:xfrm>
            <a:off x="7252409" y="5381342"/>
            <a:ext cx="3375826" cy="528465"/>
          </a:xfrm>
          <a:prstGeom prst="roundRect">
            <a:avLst>
              <a:gd name="adj" fmla="val 4962"/>
            </a:avLst>
          </a:prstGeom>
          <a:solidFill>
            <a:srgbClr val="3C3C41"/>
          </a:solidFill>
          <a:ln>
            <a:noFill/>
            <a:headEnd type="none" w="med" len="med"/>
            <a:tailEnd type="none" w="med" len="med"/>
          </a:ln>
          <a:effectLst>
            <a:outerShdw blurRad="50800" dir="2640000" algn="ctr" rotWithShape="0">
              <a:srgbClr val="000000">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40080" tIns="182880" rIns="182880" bIns="182880" numCol="1" spcCol="0" rtlCol="0" fromWordArt="0" anchor="ctr" anchorCtr="0" forceAA="0" compatLnSpc="1">
            <a:prstTxWarp prst="textNoShape">
              <a:avLst/>
            </a:prstTxWarp>
            <a:noAutofit/>
          </a:bodyPr>
          <a:lstStyle/>
          <a:p>
            <a:r>
              <a:rPr lang="en-US" sz="1200" dirty="0">
                <a:solidFill>
                  <a:schemeClr val="bg1"/>
                </a:solidFill>
                <a:latin typeface="+mj-lt"/>
              </a:rPr>
              <a:t>Use Docker Compose</a:t>
            </a:r>
          </a:p>
        </p:txBody>
      </p:sp>
      <p:pic>
        <p:nvPicPr>
          <p:cNvPr id="35" name="Picture 34"/>
          <p:cNvPicPr>
            <a:picLocks noChangeAspect="1"/>
          </p:cNvPicPr>
          <p:nvPr/>
        </p:nvPicPr>
        <p:blipFill>
          <a:blip r:embed="rId4"/>
          <a:stretch>
            <a:fillRect/>
          </a:stretch>
        </p:blipFill>
        <p:spPr>
          <a:xfrm>
            <a:off x="7470637" y="1555709"/>
            <a:ext cx="180646" cy="262758"/>
          </a:xfrm>
          <a:prstGeom prst="rect">
            <a:avLst/>
          </a:prstGeom>
        </p:spPr>
      </p:pic>
      <p:pic>
        <p:nvPicPr>
          <p:cNvPr id="36" name="Picture 35"/>
          <p:cNvPicPr>
            <a:picLocks noChangeAspect="1"/>
          </p:cNvPicPr>
          <p:nvPr/>
        </p:nvPicPr>
        <p:blipFill>
          <a:blip r:embed="rId5"/>
          <a:stretch>
            <a:fillRect/>
          </a:stretch>
        </p:blipFill>
        <p:spPr>
          <a:xfrm>
            <a:off x="7445716" y="2205371"/>
            <a:ext cx="230488" cy="283678"/>
          </a:xfrm>
          <a:prstGeom prst="rect">
            <a:avLst/>
          </a:prstGeom>
        </p:spPr>
      </p:pic>
      <p:pic>
        <p:nvPicPr>
          <p:cNvPr id="37" name="Picture 36"/>
          <p:cNvPicPr>
            <a:picLocks noChangeAspect="1"/>
          </p:cNvPicPr>
          <p:nvPr/>
        </p:nvPicPr>
        <p:blipFill>
          <a:blip r:embed="rId6"/>
          <a:stretch>
            <a:fillRect/>
          </a:stretch>
        </p:blipFill>
        <p:spPr>
          <a:xfrm>
            <a:off x="7436852" y="2882474"/>
            <a:ext cx="248216" cy="248216"/>
          </a:xfrm>
          <a:prstGeom prst="rect">
            <a:avLst/>
          </a:prstGeom>
        </p:spPr>
      </p:pic>
      <p:pic>
        <p:nvPicPr>
          <p:cNvPr id="38" name="Picture 37"/>
          <p:cNvPicPr>
            <a:picLocks noChangeAspect="1"/>
          </p:cNvPicPr>
          <p:nvPr/>
        </p:nvPicPr>
        <p:blipFill>
          <a:blip r:embed="rId7"/>
          <a:stretch>
            <a:fillRect/>
          </a:stretch>
        </p:blipFill>
        <p:spPr>
          <a:xfrm>
            <a:off x="7439373" y="3529220"/>
            <a:ext cx="243174" cy="274220"/>
          </a:xfrm>
          <a:prstGeom prst="rect">
            <a:avLst/>
          </a:prstGeom>
        </p:spPr>
      </p:pic>
      <p:pic>
        <p:nvPicPr>
          <p:cNvPr id="39" name="Picture 38"/>
          <p:cNvPicPr>
            <a:picLocks noChangeAspect="1"/>
          </p:cNvPicPr>
          <p:nvPr/>
        </p:nvPicPr>
        <p:blipFill>
          <a:blip r:embed="rId8"/>
          <a:stretch>
            <a:fillRect/>
          </a:stretch>
        </p:blipFill>
        <p:spPr>
          <a:xfrm>
            <a:off x="7436852" y="4203427"/>
            <a:ext cx="245302" cy="245302"/>
          </a:xfrm>
          <a:prstGeom prst="rect">
            <a:avLst/>
          </a:prstGeom>
        </p:spPr>
      </p:pic>
      <p:pic>
        <p:nvPicPr>
          <p:cNvPr id="40" name="Picture 39"/>
          <p:cNvPicPr>
            <a:picLocks noChangeAspect="1"/>
          </p:cNvPicPr>
          <p:nvPr/>
        </p:nvPicPr>
        <p:blipFill>
          <a:blip r:embed="rId9"/>
          <a:stretch>
            <a:fillRect/>
          </a:stretch>
        </p:blipFill>
        <p:spPr>
          <a:xfrm>
            <a:off x="7436852" y="4867123"/>
            <a:ext cx="237405" cy="237405"/>
          </a:xfrm>
          <a:prstGeom prst="rect">
            <a:avLst/>
          </a:prstGeom>
        </p:spPr>
      </p:pic>
      <p:pic>
        <p:nvPicPr>
          <p:cNvPr id="41" name="Picture 4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463472" y="5549755"/>
            <a:ext cx="266666" cy="191638"/>
          </a:xfrm>
          <a:prstGeom prst="rect">
            <a:avLst/>
          </a:prstGeom>
        </p:spPr>
      </p:pic>
    </p:spTree>
    <p:extLst>
      <p:ext uri="{BB962C8B-B14F-4D97-AF65-F5344CB8AC3E}">
        <p14:creationId xmlns:p14="http://schemas.microsoft.com/office/powerpoint/2010/main" val="543887749"/>
      </p:ext>
    </p:extLst>
  </p:cSld>
  <p:clrMapOvr>
    <a:masterClrMapping/>
  </p:clrMapOvr>
  <p:transition>
    <p:fade/>
  </p:transition>
</p:sld>
</file>

<file path=ppt/theme/theme1.xml><?xml version="1.0" encoding="utf-8"?>
<a:theme xmlns:a="http://schemas.openxmlformats.org/drawingml/2006/main" name="Azure 1">
  <a:themeElements>
    <a:clrScheme name="Custom 3">
      <a:dk1>
        <a:srgbClr val="000000"/>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65B3B778-14F5-8246-A9D9-04A8D8071A60}" vid="{C9E98E11-734C-F14F-ADE3-6075149E5497}"/>
    </a:ext>
  </a:extLst>
</a:theme>
</file>

<file path=ppt/theme/theme2.xml><?xml version="1.0" encoding="utf-8"?>
<a:theme xmlns:a="http://schemas.openxmlformats.org/drawingml/2006/main" name="Azure 2">
  <a:themeElements>
    <a:clrScheme name="Custom 3">
      <a:dk1>
        <a:srgbClr val="000000"/>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65B3B778-14F5-8246-A9D9-04A8D8071A60}" vid="{C9E98E11-734C-F14F-ADE3-6075149E549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1BD7F66F1D3844D9174EE3968BDEC33" ma:contentTypeVersion="9" ma:contentTypeDescription="Create a new document." ma:contentTypeScope="" ma:versionID="b1d9df85701dfa0851b54fb0b00c81f0">
  <xsd:schema xmlns:xsd="http://www.w3.org/2001/XMLSchema" xmlns:xs="http://www.w3.org/2001/XMLSchema" xmlns:p="http://schemas.microsoft.com/office/2006/metadata/properties" xmlns:ns2="f235a177-0eb5-4c17-9e75-4bb22370b51d" targetNamespace="http://schemas.microsoft.com/office/2006/metadata/properties" ma:root="true" ma:fieldsID="7544ddd91288a3fb26cba126f4594a51" ns2:_="">
    <xsd:import namespace="f235a177-0eb5-4c17-9e75-4bb22370b51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235a177-0eb5-4c17-9e75-4bb22370b51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microsoft.com/office/infopath/2007/PartnerControls"/>
    <ds:schemaRef ds:uri="http://schemas.openxmlformats.org/package/2006/metadata/core-properties"/>
    <ds:schemaRef ds:uri="http://schemas.microsoft.com/office/2006/documentManagement/types"/>
    <ds:schemaRef ds:uri="http://purl.org/dc/terms/"/>
    <ds:schemaRef ds:uri="http://purl.org/dc/elements/1.1/"/>
    <ds:schemaRef ds:uri="http://www.w3.org/XML/1998/namespace"/>
    <ds:schemaRef ds:uri="http://purl.org/dc/dcmitype/"/>
    <ds:schemaRef ds:uri="e6fad286-2139-402c-bc31-e7e0efd8c5ab"/>
    <ds:schemaRef ds:uri="http://schemas.microsoft.com/office/2006/metadata/properties"/>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08668799-10AE-4DA9-B531-9AAD1BEDD97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235a177-0eb5-4c17-9e75-4bb22370b51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Azure_PowerPoint_template_Oct18</Template>
  <TotalTime>18945</TotalTime>
  <Words>1571</Words>
  <Application>Microsoft Macintosh PowerPoint</Application>
  <PresentationFormat>Custom</PresentationFormat>
  <Paragraphs>333</Paragraphs>
  <Slides>37</Slides>
  <Notes>37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37</vt:i4>
      </vt:variant>
    </vt:vector>
  </HeadingPairs>
  <TitlesOfParts>
    <vt:vector size="45" baseType="lpstr">
      <vt:lpstr>Arial</vt:lpstr>
      <vt:lpstr>Consolas</vt:lpstr>
      <vt:lpstr>Segoe UI</vt:lpstr>
      <vt:lpstr>Segoe UI Light</vt:lpstr>
      <vt:lpstr>Segoe UI Semibold</vt:lpstr>
      <vt:lpstr>Wingdings</vt:lpstr>
      <vt:lpstr>Azure 1</vt:lpstr>
      <vt:lpstr>Azure 2</vt:lpstr>
      <vt:lpstr>Code to Cloud Workshop</vt:lpstr>
      <vt:lpstr>Agenda of the Day</vt:lpstr>
      <vt:lpstr>Introduction</vt:lpstr>
      <vt:lpstr>Introduction</vt:lpstr>
      <vt:lpstr>Introduction</vt:lpstr>
      <vt:lpstr>Introduction</vt:lpstr>
      <vt:lpstr>Introduction</vt:lpstr>
      <vt:lpstr>Improving the Developer Workflow</vt:lpstr>
      <vt:lpstr>Improving the Developer Workflow</vt:lpstr>
      <vt:lpstr>Trainer Materials</vt:lpstr>
      <vt:lpstr>Moving to the Cloud</vt:lpstr>
      <vt:lpstr>Moving to the Cloud</vt:lpstr>
      <vt:lpstr>Trainer Materials</vt:lpstr>
      <vt:lpstr>Closing the Feedback Loop</vt:lpstr>
      <vt:lpstr>Improving the Developer Workflow</vt:lpstr>
      <vt:lpstr>Trainer Materials</vt:lpstr>
      <vt:lpstr>Prerequisite Setup</vt:lpstr>
      <vt:lpstr>Prerequisite Setup</vt:lpstr>
      <vt:lpstr>How to do Challenges</vt:lpstr>
      <vt:lpstr>Storyline</vt:lpstr>
      <vt:lpstr>Fabrikam Medical</vt:lpstr>
      <vt:lpstr>PowerPoint Presentation</vt:lpstr>
      <vt:lpstr>PowerPoint Presentation</vt:lpstr>
      <vt:lpstr>Hands-On</vt:lpstr>
      <vt:lpstr>PowerPoint Presentation</vt:lpstr>
      <vt:lpstr>PowerPoint Presentation</vt:lpstr>
      <vt:lpstr>PowerPoint Presentation</vt:lpstr>
      <vt:lpstr>Concept Presentation</vt:lpstr>
      <vt:lpstr>Hands-On</vt:lpstr>
      <vt:lpstr>PowerPoint Presentation</vt:lpstr>
      <vt:lpstr>Concept Presentation</vt:lpstr>
      <vt:lpstr>Hands-On</vt:lpstr>
      <vt:lpstr>PowerPoint Presentation</vt:lpstr>
      <vt:lpstr>Concept Presentation</vt:lpstr>
      <vt:lpstr>Hands-On</vt:lpstr>
      <vt:lpstr>PowerPoint Presentation</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Marcela Vorel (Denny Mountain Media LLC)</dc:creator>
  <cp:keywords/>
  <dc:description>Template: Ariel Butz; ZUM Communications
Formatting: 
Audience Type:</dc:description>
  <cp:lastModifiedBy>Column Five</cp:lastModifiedBy>
  <cp:revision>208</cp:revision>
  <dcterms:created xsi:type="dcterms:W3CDTF">2019-07-22T18:07:24Z</dcterms:created>
  <dcterms:modified xsi:type="dcterms:W3CDTF">2020-12-18T11:31:40Z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0x01010081BD7F66F1D3844D9174EE3968BDEC33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